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diagrams/colors1.xml" ContentType="application/vnd.openxmlformats-officedocument.drawingml.diagramColors+xml"/>
  <Default Extension="svg" ContentType="image/svg+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theme/themeOverride3.xml" ContentType="application/vnd.openxmlformats-officedocument.themeOverr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slides/slide10.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Override PartName="/customXml/itemProps2.xml" ContentType="application/vnd.openxmlformats-officedocument.customXml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Default Extension="jpeg" ContentType="image/jpeg"/>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theme/themeOverride2.xml" ContentType="application/vnd.openxmlformats-officedocument.themeOverride+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 id="2147483722" r:id="rId5"/>
  </p:sldMasterIdLst>
  <p:notesMasterIdLst>
    <p:notesMasterId r:id="rId25"/>
  </p:notesMasterIdLst>
  <p:sldIdLst>
    <p:sldId id="310" r:id="rId6"/>
    <p:sldId id="266" r:id="rId7"/>
    <p:sldId id="308" r:id="rId8"/>
    <p:sldId id="312" r:id="rId9"/>
    <p:sldId id="313" r:id="rId10"/>
    <p:sldId id="321" r:id="rId11"/>
    <p:sldId id="326" r:id="rId12"/>
    <p:sldId id="314" r:id="rId13"/>
    <p:sldId id="316" r:id="rId14"/>
    <p:sldId id="315" r:id="rId15"/>
    <p:sldId id="320" r:id="rId16"/>
    <p:sldId id="322" r:id="rId17"/>
    <p:sldId id="323" r:id="rId18"/>
    <p:sldId id="324" r:id="rId19"/>
    <p:sldId id="328" r:id="rId20"/>
    <p:sldId id="325" r:id="rId21"/>
    <p:sldId id="327" r:id="rId22"/>
    <p:sldId id="318" r:id="rId23"/>
    <p:sldId id="31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Default Section" id="{22C10425-A0E4-48E5-AF3F-DF5D555374D6}">
          <p14:sldIdLst>
            <p14:sldId id="310"/>
          </p14:sldIdLst>
        </p14:section>
        <p14:section name="Untitled Section" id="{3430ABCC-7451-43B2-B5F9-FEFFE70C6DFD}">
          <p14:sldIdLst>
            <p14:sldId id="266"/>
          </p14:sldIdLst>
        </p14:section>
        <p14:section name="Team Leads Name" id="{D0AE34BC-4715-4A39-AC3B-2038A4405EB2}">
          <p14:sldIdLst>
            <p14:sldId id="308"/>
            <p14:sldId id="311"/>
            <p14:sldId id="312"/>
            <p14:sldId id="313"/>
            <p14:sldId id="314"/>
            <p14:sldId id="316"/>
            <p14:sldId id="315"/>
            <p14:sldId id="317"/>
            <p14:sldId id="318"/>
            <p14:sldId id="319"/>
          </p14:sldIdLst>
        </p14:section>
      </p14:sectionLst>
    </p:ex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522EC6-4C98-4345-B8C9-CCEE37757B77}" v="196" dt="2022-02-24T12:08:33.0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987" autoAdjust="0"/>
    <p:restoredTop sz="94619" autoAdjust="0"/>
  </p:normalViewPr>
  <p:slideViewPr>
    <p:cSldViewPr snapToGrid="0">
      <p:cViewPr varScale="1">
        <p:scale>
          <a:sx n="72" d="100"/>
          <a:sy n="72" d="100"/>
        </p:scale>
        <p:origin x="-618" y="-96"/>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 Id="rId3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CD8385-67CF-48B3-A60A-76D7024225D0}"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US"/>
        </a:p>
      </dgm:t>
    </dgm:pt>
    <dgm:pt modelId="{0C71C845-ED31-4EE3-A61F-F033C9BC1F60}">
      <dgm:prSet phldrT="[Text]"/>
      <dgm:spPr/>
      <dgm:t>
        <a:bodyPr/>
        <a:lstStyle/>
        <a:p>
          <a:r>
            <a:rPr lang="en-US" dirty="0"/>
            <a:t>Malik Rehan Karol</a:t>
          </a:r>
        </a:p>
      </dgm:t>
    </dgm:pt>
    <dgm:pt modelId="{77A25D0E-4CE4-496B-8916-A2A789D013D4}" type="parTrans" cxnId="{C3C1A80E-1CFA-4496-BE30-86E441142647}">
      <dgm:prSet/>
      <dgm:spPr/>
      <dgm:t>
        <a:bodyPr/>
        <a:lstStyle/>
        <a:p>
          <a:endParaRPr lang="en-US"/>
        </a:p>
      </dgm:t>
    </dgm:pt>
    <dgm:pt modelId="{4256B8C8-FC25-4EAA-9A17-B4BD8E15755C}" type="sibTrans" cxnId="{C3C1A80E-1CFA-4496-BE30-86E441142647}">
      <dgm:prSet/>
      <dgm:spPr/>
      <dgm:t>
        <a:bodyPr/>
        <a:lstStyle/>
        <a:p>
          <a:endParaRPr lang="en-US"/>
        </a:p>
      </dgm:t>
    </dgm:pt>
    <dgm:pt modelId="{4C3BBF08-8DAE-49BC-B179-E10CF3721EE8}">
      <dgm:prSet phldrT="[Text]"/>
      <dgm:spPr/>
      <dgm:t>
        <a:bodyPr/>
        <a:lstStyle/>
        <a:p>
          <a:r>
            <a:rPr lang="en-US" dirty="0"/>
            <a:t>Nargis Metkari</a:t>
          </a:r>
        </a:p>
      </dgm:t>
    </dgm:pt>
    <dgm:pt modelId="{422BE138-B0E5-41DD-87D7-8EF96CBF4392}" type="parTrans" cxnId="{195DCC02-EA5A-4E03-9C71-49032B638603}">
      <dgm:prSet/>
      <dgm:spPr/>
      <dgm:t>
        <a:bodyPr/>
        <a:lstStyle/>
        <a:p>
          <a:endParaRPr lang="en-US"/>
        </a:p>
      </dgm:t>
    </dgm:pt>
    <dgm:pt modelId="{CF382FCB-DAA8-4BE6-A82B-6FBF39105059}" type="sibTrans" cxnId="{195DCC02-EA5A-4E03-9C71-49032B638603}">
      <dgm:prSet/>
      <dgm:spPr/>
      <dgm:t>
        <a:bodyPr/>
        <a:lstStyle/>
        <a:p>
          <a:endParaRPr lang="en-US"/>
        </a:p>
      </dgm:t>
    </dgm:pt>
    <dgm:pt modelId="{AFA41015-22DC-4EA9-B38D-F06CC79CD2E2}">
      <dgm:prSet/>
      <dgm:spPr/>
      <dgm:t>
        <a:bodyPr/>
        <a:lstStyle/>
        <a:p>
          <a:r>
            <a:rPr lang="en-US" dirty="0"/>
            <a:t>Shivani Bhavsar</a:t>
          </a:r>
        </a:p>
      </dgm:t>
    </dgm:pt>
    <dgm:pt modelId="{F54CE382-6A11-4360-B4AE-D075DE8A1761}" type="parTrans" cxnId="{CBE582E8-0C94-4CC8-8986-B3FE8BA1AA1C}">
      <dgm:prSet/>
      <dgm:spPr/>
      <dgm:t>
        <a:bodyPr/>
        <a:lstStyle/>
        <a:p>
          <a:endParaRPr lang="en-US"/>
        </a:p>
      </dgm:t>
    </dgm:pt>
    <dgm:pt modelId="{9295C547-5D1D-4DDC-82A7-206C68888322}" type="sibTrans" cxnId="{CBE582E8-0C94-4CC8-8986-B3FE8BA1AA1C}">
      <dgm:prSet/>
      <dgm:spPr/>
      <dgm:t>
        <a:bodyPr/>
        <a:lstStyle/>
        <a:p>
          <a:endParaRPr lang="en-US"/>
        </a:p>
      </dgm:t>
    </dgm:pt>
    <dgm:pt modelId="{28AE4FD9-A076-4417-BF7D-3803FCE9E7A0}">
      <dgm:prSet phldrT="[Text]"/>
      <dgm:spPr/>
      <dgm:t>
        <a:bodyPr/>
        <a:lstStyle/>
        <a:p>
          <a:r>
            <a:rPr lang="en-US" dirty="0"/>
            <a:t>Satyam</a:t>
          </a:r>
        </a:p>
      </dgm:t>
    </dgm:pt>
    <dgm:pt modelId="{FDC8474D-8424-4E53-8465-DB0A64696A27}" type="parTrans" cxnId="{F611544D-1F15-4A00-92A2-1EAF609379C3}">
      <dgm:prSet/>
      <dgm:spPr/>
      <dgm:t>
        <a:bodyPr/>
        <a:lstStyle/>
        <a:p>
          <a:endParaRPr lang="en-US"/>
        </a:p>
      </dgm:t>
    </dgm:pt>
    <dgm:pt modelId="{AA31CA39-54F8-47E0-BD86-E9FD438FE8F9}" type="sibTrans" cxnId="{F611544D-1F15-4A00-92A2-1EAF609379C3}">
      <dgm:prSet/>
      <dgm:spPr/>
      <dgm:t>
        <a:bodyPr/>
        <a:lstStyle/>
        <a:p>
          <a:endParaRPr lang="en-US"/>
        </a:p>
      </dgm:t>
    </dgm:pt>
    <dgm:pt modelId="{4C05314C-83B1-4FF9-845B-E6F6C8876040}">
      <dgm:prSet/>
      <dgm:spPr/>
      <dgm:t>
        <a:bodyPr/>
        <a:lstStyle/>
        <a:p>
          <a:r>
            <a:rPr lang="en-US" dirty="0"/>
            <a:t>Km Priyanka</a:t>
          </a:r>
        </a:p>
      </dgm:t>
    </dgm:pt>
    <dgm:pt modelId="{C8DD00DE-AB99-464D-834E-D178299E5359}" type="parTrans" cxnId="{5B893EAC-E356-46C7-B7BB-88D0ACA04876}">
      <dgm:prSet/>
      <dgm:spPr/>
      <dgm:t>
        <a:bodyPr/>
        <a:lstStyle/>
        <a:p>
          <a:endParaRPr lang="en-US"/>
        </a:p>
      </dgm:t>
    </dgm:pt>
    <dgm:pt modelId="{34378D2A-DE83-4AF2-9E69-6F54A7A0A8A7}" type="sibTrans" cxnId="{5B893EAC-E356-46C7-B7BB-88D0ACA04876}">
      <dgm:prSet/>
      <dgm:spPr/>
      <dgm:t>
        <a:bodyPr/>
        <a:lstStyle/>
        <a:p>
          <a:endParaRPr lang="en-US"/>
        </a:p>
      </dgm:t>
    </dgm:pt>
    <dgm:pt modelId="{EBF85126-2CE3-4C8B-81D5-5D7561937830}">
      <dgm:prSet/>
      <dgm:spPr/>
      <dgm:t>
        <a:bodyPr/>
        <a:lstStyle/>
        <a:p>
          <a:r>
            <a:rPr lang="en-US"/>
            <a:t>Vaishali Sharma</a:t>
          </a:r>
          <a:endParaRPr lang="en-US" dirty="0"/>
        </a:p>
      </dgm:t>
    </dgm:pt>
    <dgm:pt modelId="{E6651732-3C95-4AD2-9EBA-1AB61DAE4186}" type="sibTrans" cxnId="{9A21E9FC-FBF7-4056-9779-D73240E62CDB}">
      <dgm:prSet/>
      <dgm:spPr/>
      <dgm:t>
        <a:bodyPr/>
        <a:lstStyle/>
        <a:p>
          <a:endParaRPr lang="en-US"/>
        </a:p>
      </dgm:t>
    </dgm:pt>
    <dgm:pt modelId="{19813449-C110-40A0-B97B-67918E0348EA}" type="parTrans" cxnId="{9A21E9FC-FBF7-4056-9779-D73240E62CDB}">
      <dgm:prSet/>
      <dgm:spPr/>
      <dgm:t>
        <a:bodyPr/>
        <a:lstStyle/>
        <a:p>
          <a:endParaRPr lang="en-US"/>
        </a:p>
      </dgm:t>
    </dgm:pt>
    <dgm:pt modelId="{2DEB0910-3E7A-4BF5-ACC1-8AEC1794600C}">
      <dgm:prSet phldrT="[Text]"/>
      <dgm:spPr/>
      <dgm:t>
        <a:bodyPr/>
        <a:lstStyle/>
        <a:p>
          <a:r>
            <a:rPr lang="en-US"/>
            <a:t>Gauri Deo</a:t>
          </a:r>
          <a:endParaRPr lang="en-US" dirty="0"/>
        </a:p>
      </dgm:t>
    </dgm:pt>
    <dgm:pt modelId="{47A14672-4FAE-49FB-8B28-496FD1A428EC}" type="parTrans" cxnId="{4B10FC63-EAE4-42D2-93F2-C8EE2EED0C85}">
      <dgm:prSet/>
      <dgm:spPr/>
      <dgm:t>
        <a:bodyPr/>
        <a:lstStyle/>
        <a:p>
          <a:endParaRPr lang="en-US"/>
        </a:p>
      </dgm:t>
    </dgm:pt>
    <dgm:pt modelId="{6C874ADA-6136-4A5C-A424-82AAA4794656}" type="sibTrans" cxnId="{4B10FC63-EAE4-42D2-93F2-C8EE2EED0C85}">
      <dgm:prSet/>
      <dgm:spPr/>
      <dgm:t>
        <a:bodyPr/>
        <a:lstStyle/>
        <a:p>
          <a:endParaRPr lang="en-US"/>
        </a:p>
      </dgm:t>
    </dgm:pt>
    <dgm:pt modelId="{17349463-F063-4181-8640-D014FC1AB086}" type="pres">
      <dgm:prSet presAssocID="{50CD8385-67CF-48B3-A60A-76D7024225D0}" presName="Name0" presStyleCnt="0">
        <dgm:presLayoutVars>
          <dgm:chMax val="1"/>
          <dgm:chPref val="1"/>
          <dgm:dir/>
          <dgm:animOne val="branch"/>
          <dgm:animLvl val="lvl"/>
        </dgm:presLayoutVars>
      </dgm:prSet>
      <dgm:spPr/>
      <dgm:t>
        <a:bodyPr/>
        <a:lstStyle/>
        <a:p>
          <a:endParaRPr lang="en-US"/>
        </a:p>
      </dgm:t>
    </dgm:pt>
    <dgm:pt modelId="{17301802-869E-4368-AC6C-DEA4C97C56D1}" type="pres">
      <dgm:prSet presAssocID="{0C71C845-ED31-4EE3-A61F-F033C9BC1F60}" presName="Parent" presStyleLbl="node0" presStyleIdx="0" presStyleCnt="1">
        <dgm:presLayoutVars>
          <dgm:chMax val="6"/>
          <dgm:chPref val="6"/>
        </dgm:presLayoutVars>
      </dgm:prSet>
      <dgm:spPr/>
      <dgm:t>
        <a:bodyPr/>
        <a:lstStyle/>
        <a:p>
          <a:endParaRPr lang="en-US"/>
        </a:p>
      </dgm:t>
    </dgm:pt>
    <dgm:pt modelId="{37058E11-9BEE-45F4-B54C-2C2184333046}" type="pres">
      <dgm:prSet presAssocID="{4C3BBF08-8DAE-49BC-B179-E10CF3721EE8}" presName="Accent1" presStyleCnt="0"/>
      <dgm:spPr/>
    </dgm:pt>
    <dgm:pt modelId="{D24E9CA1-C583-48AC-A09E-4473E9C204DD}" type="pres">
      <dgm:prSet presAssocID="{4C3BBF08-8DAE-49BC-B179-E10CF3721EE8}" presName="Accent" presStyleLbl="bgShp" presStyleIdx="0" presStyleCnt="6"/>
      <dgm:spPr/>
    </dgm:pt>
    <dgm:pt modelId="{E43C274C-1804-46F3-BB8B-AE5D4A0E5504}" type="pres">
      <dgm:prSet presAssocID="{4C3BBF08-8DAE-49BC-B179-E10CF3721EE8}" presName="Child1" presStyleLbl="node1" presStyleIdx="0" presStyleCnt="6">
        <dgm:presLayoutVars>
          <dgm:chMax val="0"/>
          <dgm:chPref val="0"/>
          <dgm:bulletEnabled val="1"/>
        </dgm:presLayoutVars>
      </dgm:prSet>
      <dgm:spPr/>
      <dgm:t>
        <a:bodyPr/>
        <a:lstStyle/>
        <a:p>
          <a:endParaRPr lang="en-US"/>
        </a:p>
      </dgm:t>
    </dgm:pt>
    <dgm:pt modelId="{53FB2030-1D53-4144-A710-25FCAA9911F4}" type="pres">
      <dgm:prSet presAssocID="{4C05314C-83B1-4FF9-845B-E6F6C8876040}" presName="Accent2" presStyleCnt="0"/>
      <dgm:spPr/>
    </dgm:pt>
    <dgm:pt modelId="{6A548DA0-0376-4950-8AA0-B359475083EC}" type="pres">
      <dgm:prSet presAssocID="{4C05314C-83B1-4FF9-845B-E6F6C8876040}" presName="Accent" presStyleLbl="bgShp" presStyleIdx="1" presStyleCnt="6"/>
      <dgm:spPr/>
    </dgm:pt>
    <dgm:pt modelId="{DF680685-1E10-45BC-8D61-3D249729F4A1}" type="pres">
      <dgm:prSet presAssocID="{4C05314C-83B1-4FF9-845B-E6F6C8876040}" presName="Child2" presStyleLbl="node1" presStyleIdx="1" presStyleCnt="6">
        <dgm:presLayoutVars>
          <dgm:chMax val="0"/>
          <dgm:chPref val="0"/>
          <dgm:bulletEnabled val="1"/>
        </dgm:presLayoutVars>
      </dgm:prSet>
      <dgm:spPr/>
      <dgm:t>
        <a:bodyPr/>
        <a:lstStyle/>
        <a:p>
          <a:endParaRPr lang="en-US"/>
        </a:p>
      </dgm:t>
    </dgm:pt>
    <dgm:pt modelId="{5341280C-F5B3-46FA-AA0F-F06355BA0CA6}" type="pres">
      <dgm:prSet presAssocID="{EBF85126-2CE3-4C8B-81D5-5D7561937830}" presName="Accent3" presStyleCnt="0"/>
      <dgm:spPr/>
    </dgm:pt>
    <dgm:pt modelId="{30B89BB1-847D-46AE-B7BF-8224006A5C63}" type="pres">
      <dgm:prSet presAssocID="{EBF85126-2CE3-4C8B-81D5-5D7561937830}" presName="Accent" presStyleLbl="bgShp" presStyleIdx="2" presStyleCnt="6"/>
      <dgm:spPr/>
    </dgm:pt>
    <dgm:pt modelId="{D2F5062F-EA7E-43AA-AB1E-756A65DD3265}" type="pres">
      <dgm:prSet presAssocID="{EBF85126-2CE3-4C8B-81D5-5D7561937830}" presName="Child3" presStyleLbl="node1" presStyleIdx="2" presStyleCnt="6">
        <dgm:presLayoutVars>
          <dgm:chMax val="0"/>
          <dgm:chPref val="0"/>
          <dgm:bulletEnabled val="1"/>
        </dgm:presLayoutVars>
      </dgm:prSet>
      <dgm:spPr/>
      <dgm:t>
        <a:bodyPr/>
        <a:lstStyle/>
        <a:p>
          <a:endParaRPr lang="en-US"/>
        </a:p>
      </dgm:t>
    </dgm:pt>
    <dgm:pt modelId="{AC46307B-E8FC-4646-BCA2-82BD8B6945C3}" type="pres">
      <dgm:prSet presAssocID="{AFA41015-22DC-4EA9-B38D-F06CC79CD2E2}" presName="Accent4" presStyleCnt="0"/>
      <dgm:spPr/>
    </dgm:pt>
    <dgm:pt modelId="{E0D6BCE7-B73D-4E4C-877A-4B48BF4B7F70}" type="pres">
      <dgm:prSet presAssocID="{AFA41015-22DC-4EA9-B38D-F06CC79CD2E2}" presName="Accent" presStyleLbl="bgShp" presStyleIdx="3" presStyleCnt="6"/>
      <dgm:spPr/>
    </dgm:pt>
    <dgm:pt modelId="{2735C487-CF4E-478C-B9B3-450EA7496260}" type="pres">
      <dgm:prSet presAssocID="{AFA41015-22DC-4EA9-B38D-F06CC79CD2E2}" presName="Child4" presStyleLbl="node1" presStyleIdx="3" presStyleCnt="6">
        <dgm:presLayoutVars>
          <dgm:chMax val="0"/>
          <dgm:chPref val="0"/>
          <dgm:bulletEnabled val="1"/>
        </dgm:presLayoutVars>
      </dgm:prSet>
      <dgm:spPr/>
      <dgm:t>
        <a:bodyPr/>
        <a:lstStyle/>
        <a:p>
          <a:endParaRPr lang="en-US"/>
        </a:p>
      </dgm:t>
    </dgm:pt>
    <dgm:pt modelId="{1341A337-F902-4870-B6D7-75644E5274F6}" type="pres">
      <dgm:prSet presAssocID="{28AE4FD9-A076-4417-BF7D-3803FCE9E7A0}" presName="Accent5" presStyleCnt="0"/>
      <dgm:spPr/>
    </dgm:pt>
    <dgm:pt modelId="{96BF2C13-BEC8-42C0-B8A4-AAE5520807B2}" type="pres">
      <dgm:prSet presAssocID="{28AE4FD9-A076-4417-BF7D-3803FCE9E7A0}" presName="Accent" presStyleLbl="bgShp" presStyleIdx="4" presStyleCnt="6"/>
      <dgm:spPr/>
    </dgm:pt>
    <dgm:pt modelId="{5206AC34-5E04-4501-9DEC-AC0B3260E0A2}" type="pres">
      <dgm:prSet presAssocID="{28AE4FD9-A076-4417-BF7D-3803FCE9E7A0}" presName="Child5" presStyleLbl="node1" presStyleIdx="4" presStyleCnt="6">
        <dgm:presLayoutVars>
          <dgm:chMax val="0"/>
          <dgm:chPref val="0"/>
          <dgm:bulletEnabled val="1"/>
        </dgm:presLayoutVars>
      </dgm:prSet>
      <dgm:spPr/>
      <dgm:t>
        <a:bodyPr/>
        <a:lstStyle/>
        <a:p>
          <a:endParaRPr lang="en-US"/>
        </a:p>
      </dgm:t>
    </dgm:pt>
    <dgm:pt modelId="{EC7A9C84-A843-4FBC-B47C-7020733FA8FB}" type="pres">
      <dgm:prSet presAssocID="{2DEB0910-3E7A-4BF5-ACC1-8AEC1794600C}" presName="Accent6" presStyleCnt="0"/>
      <dgm:spPr/>
    </dgm:pt>
    <dgm:pt modelId="{DD147418-B403-4174-AE8F-060E7DECDBE6}" type="pres">
      <dgm:prSet presAssocID="{2DEB0910-3E7A-4BF5-ACC1-8AEC1794600C}" presName="Accent" presStyleLbl="bgShp" presStyleIdx="5" presStyleCnt="6"/>
      <dgm:spPr/>
    </dgm:pt>
    <dgm:pt modelId="{2CB9B6C8-738E-4CB6-8B71-EAF0BD79FA71}" type="pres">
      <dgm:prSet presAssocID="{2DEB0910-3E7A-4BF5-ACC1-8AEC1794600C}" presName="Child6" presStyleLbl="node1" presStyleIdx="5" presStyleCnt="6">
        <dgm:presLayoutVars>
          <dgm:chMax val="0"/>
          <dgm:chPref val="0"/>
          <dgm:bulletEnabled val="1"/>
        </dgm:presLayoutVars>
      </dgm:prSet>
      <dgm:spPr/>
      <dgm:t>
        <a:bodyPr/>
        <a:lstStyle/>
        <a:p>
          <a:endParaRPr lang="en-US"/>
        </a:p>
      </dgm:t>
    </dgm:pt>
  </dgm:ptLst>
  <dgm:cxnLst>
    <dgm:cxn modelId="{CF7E5065-2005-4331-AC28-F84901251B9F}" type="presOf" srcId="{4C3BBF08-8DAE-49BC-B179-E10CF3721EE8}" destId="{E43C274C-1804-46F3-BB8B-AE5D4A0E5504}" srcOrd="0" destOrd="0" presId="urn:microsoft.com/office/officeart/2011/layout/HexagonRadial"/>
    <dgm:cxn modelId="{CBE582E8-0C94-4CC8-8986-B3FE8BA1AA1C}" srcId="{0C71C845-ED31-4EE3-A61F-F033C9BC1F60}" destId="{AFA41015-22DC-4EA9-B38D-F06CC79CD2E2}" srcOrd="3" destOrd="0" parTransId="{F54CE382-6A11-4360-B4AE-D075DE8A1761}" sibTransId="{9295C547-5D1D-4DDC-82A7-206C68888322}"/>
    <dgm:cxn modelId="{C3C1A80E-1CFA-4496-BE30-86E441142647}" srcId="{50CD8385-67CF-48B3-A60A-76D7024225D0}" destId="{0C71C845-ED31-4EE3-A61F-F033C9BC1F60}" srcOrd="0" destOrd="0" parTransId="{77A25D0E-4CE4-496B-8916-A2A789D013D4}" sibTransId="{4256B8C8-FC25-4EAA-9A17-B4BD8E15755C}"/>
    <dgm:cxn modelId="{4B10FC63-EAE4-42D2-93F2-C8EE2EED0C85}" srcId="{0C71C845-ED31-4EE3-A61F-F033C9BC1F60}" destId="{2DEB0910-3E7A-4BF5-ACC1-8AEC1794600C}" srcOrd="5" destOrd="0" parTransId="{47A14672-4FAE-49FB-8B28-496FD1A428EC}" sibTransId="{6C874ADA-6136-4A5C-A424-82AAA4794656}"/>
    <dgm:cxn modelId="{A5883841-3A82-414A-BBBB-83AFBC91DD17}" type="presOf" srcId="{28AE4FD9-A076-4417-BF7D-3803FCE9E7A0}" destId="{5206AC34-5E04-4501-9DEC-AC0B3260E0A2}" srcOrd="0" destOrd="0" presId="urn:microsoft.com/office/officeart/2011/layout/HexagonRadial"/>
    <dgm:cxn modelId="{592FFC92-D1C8-4C83-832C-DE65EB18B0CD}" type="presOf" srcId="{4C05314C-83B1-4FF9-845B-E6F6C8876040}" destId="{DF680685-1E10-45BC-8D61-3D249729F4A1}" srcOrd="0" destOrd="0" presId="urn:microsoft.com/office/officeart/2011/layout/HexagonRadial"/>
    <dgm:cxn modelId="{195DCC02-EA5A-4E03-9C71-49032B638603}" srcId="{0C71C845-ED31-4EE3-A61F-F033C9BC1F60}" destId="{4C3BBF08-8DAE-49BC-B179-E10CF3721EE8}" srcOrd="0" destOrd="0" parTransId="{422BE138-B0E5-41DD-87D7-8EF96CBF4392}" sibTransId="{CF382FCB-DAA8-4BE6-A82B-6FBF39105059}"/>
    <dgm:cxn modelId="{53C4A335-1604-49EA-BFEE-3219CF14DBFB}" type="presOf" srcId="{EBF85126-2CE3-4C8B-81D5-5D7561937830}" destId="{D2F5062F-EA7E-43AA-AB1E-756A65DD3265}" srcOrd="0" destOrd="0" presId="urn:microsoft.com/office/officeart/2011/layout/HexagonRadial"/>
    <dgm:cxn modelId="{5A89537B-3381-4F45-94CF-E0B7B257860B}" type="presOf" srcId="{2DEB0910-3E7A-4BF5-ACC1-8AEC1794600C}" destId="{2CB9B6C8-738E-4CB6-8B71-EAF0BD79FA71}" srcOrd="0" destOrd="0" presId="urn:microsoft.com/office/officeart/2011/layout/HexagonRadial"/>
    <dgm:cxn modelId="{9A21E9FC-FBF7-4056-9779-D73240E62CDB}" srcId="{0C71C845-ED31-4EE3-A61F-F033C9BC1F60}" destId="{EBF85126-2CE3-4C8B-81D5-5D7561937830}" srcOrd="2" destOrd="0" parTransId="{19813449-C110-40A0-B97B-67918E0348EA}" sibTransId="{E6651732-3C95-4AD2-9EBA-1AB61DAE4186}"/>
    <dgm:cxn modelId="{46999829-A5B4-4C35-9729-6DA099CD0752}" type="presOf" srcId="{0C71C845-ED31-4EE3-A61F-F033C9BC1F60}" destId="{17301802-869E-4368-AC6C-DEA4C97C56D1}" srcOrd="0" destOrd="0" presId="urn:microsoft.com/office/officeart/2011/layout/HexagonRadial"/>
    <dgm:cxn modelId="{B3544B1F-6D7A-41EE-97A5-A0F768646607}" type="presOf" srcId="{50CD8385-67CF-48B3-A60A-76D7024225D0}" destId="{17349463-F063-4181-8640-D014FC1AB086}" srcOrd="0" destOrd="0" presId="urn:microsoft.com/office/officeart/2011/layout/HexagonRadial"/>
    <dgm:cxn modelId="{F611544D-1F15-4A00-92A2-1EAF609379C3}" srcId="{0C71C845-ED31-4EE3-A61F-F033C9BC1F60}" destId="{28AE4FD9-A076-4417-BF7D-3803FCE9E7A0}" srcOrd="4" destOrd="0" parTransId="{FDC8474D-8424-4E53-8465-DB0A64696A27}" sibTransId="{AA31CA39-54F8-47E0-BD86-E9FD438FE8F9}"/>
    <dgm:cxn modelId="{D7C052C1-B175-4357-A495-CA9FE217BDCD}" type="presOf" srcId="{AFA41015-22DC-4EA9-B38D-F06CC79CD2E2}" destId="{2735C487-CF4E-478C-B9B3-450EA7496260}" srcOrd="0" destOrd="0" presId="urn:microsoft.com/office/officeart/2011/layout/HexagonRadial"/>
    <dgm:cxn modelId="{5B893EAC-E356-46C7-B7BB-88D0ACA04876}" srcId="{0C71C845-ED31-4EE3-A61F-F033C9BC1F60}" destId="{4C05314C-83B1-4FF9-845B-E6F6C8876040}" srcOrd="1" destOrd="0" parTransId="{C8DD00DE-AB99-464D-834E-D178299E5359}" sibTransId="{34378D2A-DE83-4AF2-9E69-6F54A7A0A8A7}"/>
    <dgm:cxn modelId="{5FF2017B-CEC7-4052-A957-FF6EC9CE348B}" type="presParOf" srcId="{17349463-F063-4181-8640-D014FC1AB086}" destId="{17301802-869E-4368-AC6C-DEA4C97C56D1}" srcOrd="0" destOrd="0" presId="urn:microsoft.com/office/officeart/2011/layout/HexagonRadial"/>
    <dgm:cxn modelId="{E9C8FC2B-31A2-442E-A4AA-6D331051D10F}" type="presParOf" srcId="{17349463-F063-4181-8640-D014FC1AB086}" destId="{37058E11-9BEE-45F4-B54C-2C2184333046}" srcOrd="1" destOrd="0" presId="urn:microsoft.com/office/officeart/2011/layout/HexagonRadial"/>
    <dgm:cxn modelId="{5D027C59-26C1-44C3-B2BC-1F85DAA9DB01}" type="presParOf" srcId="{37058E11-9BEE-45F4-B54C-2C2184333046}" destId="{D24E9CA1-C583-48AC-A09E-4473E9C204DD}" srcOrd="0" destOrd="0" presId="urn:microsoft.com/office/officeart/2011/layout/HexagonRadial"/>
    <dgm:cxn modelId="{BE1CA5E1-3F83-404E-80F3-135E0DE46D21}" type="presParOf" srcId="{17349463-F063-4181-8640-D014FC1AB086}" destId="{E43C274C-1804-46F3-BB8B-AE5D4A0E5504}" srcOrd="2" destOrd="0" presId="urn:microsoft.com/office/officeart/2011/layout/HexagonRadial"/>
    <dgm:cxn modelId="{A0FB3CBD-D1A4-472D-9DA5-0D971D99730E}" type="presParOf" srcId="{17349463-F063-4181-8640-D014FC1AB086}" destId="{53FB2030-1D53-4144-A710-25FCAA9911F4}" srcOrd="3" destOrd="0" presId="urn:microsoft.com/office/officeart/2011/layout/HexagonRadial"/>
    <dgm:cxn modelId="{127B60D2-3029-40C5-B9EA-5B61AED174E3}" type="presParOf" srcId="{53FB2030-1D53-4144-A710-25FCAA9911F4}" destId="{6A548DA0-0376-4950-8AA0-B359475083EC}" srcOrd="0" destOrd="0" presId="urn:microsoft.com/office/officeart/2011/layout/HexagonRadial"/>
    <dgm:cxn modelId="{07D9F4B0-2B5F-42A8-86F1-7C2BF57AF9C4}" type="presParOf" srcId="{17349463-F063-4181-8640-D014FC1AB086}" destId="{DF680685-1E10-45BC-8D61-3D249729F4A1}" srcOrd="4" destOrd="0" presId="urn:microsoft.com/office/officeart/2011/layout/HexagonRadial"/>
    <dgm:cxn modelId="{4E11B789-0F9A-40DD-8FD5-DCB0E55AEEFE}" type="presParOf" srcId="{17349463-F063-4181-8640-D014FC1AB086}" destId="{5341280C-F5B3-46FA-AA0F-F06355BA0CA6}" srcOrd="5" destOrd="0" presId="urn:microsoft.com/office/officeart/2011/layout/HexagonRadial"/>
    <dgm:cxn modelId="{57618F51-FF1C-4580-A65D-3B3E8EE27D2C}" type="presParOf" srcId="{5341280C-F5B3-46FA-AA0F-F06355BA0CA6}" destId="{30B89BB1-847D-46AE-B7BF-8224006A5C63}" srcOrd="0" destOrd="0" presId="urn:microsoft.com/office/officeart/2011/layout/HexagonRadial"/>
    <dgm:cxn modelId="{F8D4CB18-AB8E-4371-A0F2-A0D7B21C846B}" type="presParOf" srcId="{17349463-F063-4181-8640-D014FC1AB086}" destId="{D2F5062F-EA7E-43AA-AB1E-756A65DD3265}" srcOrd="6" destOrd="0" presId="urn:microsoft.com/office/officeart/2011/layout/HexagonRadial"/>
    <dgm:cxn modelId="{D44C40D6-C665-427D-BD7A-3A6F6EFE6E08}" type="presParOf" srcId="{17349463-F063-4181-8640-D014FC1AB086}" destId="{AC46307B-E8FC-4646-BCA2-82BD8B6945C3}" srcOrd="7" destOrd="0" presId="urn:microsoft.com/office/officeart/2011/layout/HexagonRadial"/>
    <dgm:cxn modelId="{DEEE0E6F-861B-42AA-B832-F6F63F2F5D8A}" type="presParOf" srcId="{AC46307B-E8FC-4646-BCA2-82BD8B6945C3}" destId="{E0D6BCE7-B73D-4E4C-877A-4B48BF4B7F70}" srcOrd="0" destOrd="0" presId="urn:microsoft.com/office/officeart/2011/layout/HexagonRadial"/>
    <dgm:cxn modelId="{17657634-0F53-4688-BFD7-DA3AE18E6B0A}" type="presParOf" srcId="{17349463-F063-4181-8640-D014FC1AB086}" destId="{2735C487-CF4E-478C-B9B3-450EA7496260}" srcOrd="8" destOrd="0" presId="urn:microsoft.com/office/officeart/2011/layout/HexagonRadial"/>
    <dgm:cxn modelId="{84070F7F-A4D0-4B7E-9868-A872F4B80F48}" type="presParOf" srcId="{17349463-F063-4181-8640-D014FC1AB086}" destId="{1341A337-F902-4870-B6D7-75644E5274F6}" srcOrd="9" destOrd="0" presId="urn:microsoft.com/office/officeart/2011/layout/HexagonRadial"/>
    <dgm:cxn modelId="{1198BAC9-01CA-4725-BE1C-C09A9E2908CA}" type="presParOf" srcId="{1341A337-F902-4870-B6D7-75644E5274F6}" destId="{96BF2C13-BEC8-42C0-B8A4-AAE5520807B2}" srcOrd="0" destOrd="0" presId="urn:microsoft.com/office/officeart/2011/layout/HexagonRadial"/>
    <dgm:cxn modelId="{CBFAFA3B-E05B-4F1C-AB3A-38994A2F8D0D}" type="presParOf" srcId="{17349463-F063-4181-8640-D014FC1AB086}" destId="{5206AC34-5E04-4501-9DEC-AC0B3260E0A2}" srcOrd="10" destOrd="0" presId="urn:microsoft.com/office/officeart/2011/layout/HexagonRadial"/>
    <dgm:cxn modelId="{BB97C319-2DCB-4572-A803-F0A96B42A10C}" type="presParOf" srcId="{17349463-F063-4181-8640-D014FC1AB086}" destId="{EC7A9C84-A843-4FBC-B47C-7020733FA8FB}" srcOrd="11" destOrd="0" presId="urn:microsoft.com/office/officeart/2011/layout/HexagonRadial"/>
    <dgm:cxn modelId="{AE447B18-6A3C-453D-BD35-356854D5E6A3}" type="presParOf" srcId="{EC7A9C84-A843-4FBC-B47C-7020733FA8FB}" destId="{DD147418-B403-4174-AE8F-060E7DECDBE6}" srcOrd="0" destOrd="0" presId="urn:microsoft.com/office/officeart/2011/layout/HexagonRadial"/>
    <dgm:cxn modelId="{19C34F25-355B-415D-B49B-ED79B28FF561}" type="presParOf" srcId="{17349463-F063-4181-8640-D014FC1AB086}" destId="{2CB9B6C8-738E-4CB6-8B71-EAF0BD79FA71}" srcOrd="12" destOrd="0" presId="urn:microsoft.com/office/officeart/2011/layout/HexagonRadial"/>
  </dgm:cxnLst>
  <dgm:bg/>
  <dgm:whole/>
  <dgm:extLst>
    <a:ext uri="http://schemas.microsoft.com/office/drawing/2008/diagram">
      <dsp:dataModelExt xmlns:dsp="http://schemas.microsoft.com/office/drawing/2008/diagram" xmlns=""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301802-869E-4368-AC6C-DEA4C97C56D1}">
      <dsp:nvSpPr>
        <dsp:cNvPr id="0" name=""/>
        <dsp:cNvSpPr/>
      </dsp:nvSpPr>
      <dsp:spPr>
        <a:xfrm>
          <a:off x="1878392" y="1708088"/>
          <a:ext cx="2171054" cy="1878050"/>
        </a:xfrm>
        <a:prstGeom prst="hexagon">
          <a:avLst>
            <a:gd name="adj" fmla="val 28570"/>
            <a:gd name="vf" fmla="val 1154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n-US" sz="2200" kern="1200" dirty="0"/>
            <a:t>Malik Rehan Karol</a:t>
          </a:r>
        </a:p>
      </dsp:txBody>
      <dsp:txXfrm>
        <a:off x="2238166" y="2019307"/>
        <a:ext cx="1451506" cy="1255612"/>
      </dsp:txXfrm>
    </dsp:sp>
    <dsp:sp modelId="{6A548DA0-0376-4950-8AA0-B359475083EC}">
      <dsp:nvSpPr>
        <dsp:cNvPr id="0" name=""/>
        <dsp:cNvSpPr/>
      </dsp:nvSpPr>
      <dsp:spPr>
        <a:xfrm>
          <a:off x="3237889" y="809568"/>
          <a:ext cx="819132" cy="70579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3C274C-1804-46F3-BB8B-AE5D4A0E5504}">
      <dsp:nvSpPr>
        <dsp:cNvPr id="0" name=""/>
        <dsp:cNvSpPr/>
      </dsp:nvSpPr>
      <dsp:spPr>
        <a:xfrm>
          <a:off x="2078377" y="0"/>
          <a:ext cx="1779164" cy="1539185"/>
        </a:xfrm>
        <a:prstGeom prst="hexagon">
          <a:avLst>
            <a:gd name="adj" fmla="val 28570"/>
            <a:gd name="vf" fmla="val 1154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n-US" sz="2200" kern="1200" dirty="0"/>
            <a:t>Nargis Metkari</a:t>
          </a:r>
        </a:p>
      </dsp:txBody>
      <dsp:txXfrm>
        <a:off x="2373222" y="255076"/>
        <a:ext cx="1189474" cy="1029033"/>
      </dsp:txXfrm>
    </dsp:sp>
    <dsp:sp modelId="{30B89BB1-847D-46AE-B7BF-8224006A5C63}">
      <dsp:nvSpPr>
        <dsp:cNvPr id="0" name=""/>
        <dsp:cNvSpPr/>
      </dsp:nvSpPr>
      <dsp:spPr>
        <a:xfrm>
          <a:off x="4193880" y="2129021"/>
          <a:ext cx="819132" cy="70579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680685-1E10-45BC-8D61-3D249729F4A1}">
      <dsp:nvSpPr>
        <dsp:cNvPr id="0" name=""/>
        <dsp:cNvSpPr/>
      </dsp:nvSpPr>
      <dsp:spPr>
        <a:xfrm>
          <a:off x="3710077" y="946702"/>
          <a:ext cx="1779164" cy="1539185"/>
        </a:xfrm>
        <a:prstGeom prst="hexagon">
          <a:avLst>
            <a:gd name="adj" fmla="val 28570"/>
            <a:gd name="vf" fmla="val 1154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n-US" sz="2200" kern="1200" dirty="0"/>
            <a:t>Km Priyanka</a:t>
          </a:r>
        </a:p>
      </dsp:txBody>
      <dsp:txXfrm>
        <a:off x="4004922" y="1201778"/>
        <a:ext cx="1189474" cy="1029033"/>
      </dsp:txXfrm>
    </dsp:sp>
    <dsp:sp modelId="{E0D6BCE7-B73D-4E4C-877A-4B48BF4B7F70}">
      <dsp:nvSpPr>
        <dsp:cNvPr id="0" name=""/>
        <dsp:cNvSpPr/>
      </dsp:nvSpPr>
      <dsp:spPr>
        <a:xfrm>
          <a:off x="3529787" y="3618436"/>
          <a:ext cx="819132" cy="70579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F5062F-EA7E-43AA-AB1E-756A65DD3265}">
      <dsp:nvSpPr>
        <dsp:cNvPr id="0" name=""/>
        <dsp:cNvSpPr/>
      </dsp:nvSpPr>
      <dsp:spPr>
        <a:xfrm>
          <a:off x="3710077" y="2807809"/>
          <a:ext cx="1779164" cy="1539185"/>
        </a:xfrm>
        <a:prstGeom prst="hexagon">
          <a:avLst>
            <a:gd name="adj" fmla="val 28570"/>
            <a:gd name="vf" fmla="val 1154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n-US" sz="2200" kern="1200"/>
            <a:t>Vaishali Sharma</a:t>
          </a:r>
          <a:endParaRPr lang="en-US" sz="2200" kern="1200" dirty="0"/>
        </a:p>
      </dsp:txBody>
      <dsp:txXfrm>
        <a:off x="4004922" y="3062885"/>
        <a:ext cx="1189474" cy="1029033"/>
      </dsp:txXfrm>
    </dsp:sp>
    <dsp:sp modelId="{96BF2C13-BEC8-42C0-B8A4-AAE5520807B2}">
      <dsp:nvSpPr>
        <dsp:cNvPr id="0" name=""/>
        <dsp:cNvSpPr/>
      </dsp:nvSpPr>
      <dsp:spPr>
        <a:xfrm>
          <a:off x="1882432" y="3773043"/>
          <a:ext cx="819132" cy="70579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735C487-CF4E-478C-B9B3-450EA7496260}">
      <dsp:nvSpPr>
        <dsp:cNvPr id="0" name=""/>
        <dsp:cNvSpPr/>
      </dsp:nvSpPr>
      <dsp:spPr>
        <a:xfrm>
          <a:off x="2078377" y="3755571"/>
          <a:ext cx="1779164" cy="1539185"/>
        </a:xfrm>
        <a:prstGeom prst="hexagon">
          <a:avLst>
            <a:gd name="adj" fmla="val 28570"/>
            <a:gd name="vf" fmla="val 1154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n-US" sz="2200" kern="1200" dirty="0"/>
            <a:t>Shivani Bhavsar</a:t>
          </a:r>
        </a:p>
      </dsp:txBody>
      <dsp:txXfrm>
        <a:off x="2373222" y="4010647"/>
        <a:ext cx="1189474" cy="1029033"/>
      </dsp:txXfrm>
    </dsp:sp>
    <dsp:sp modelId="{DD147418-B403-4174-AE8F-060E7DECDBE6}">
      <dsp:nvSpPr>
        <dsp:cNvPr id="0" name=""/>
        <dsp:cNvSpPr/>
      </dsp:nvSpPr>
      <dsp:spPr>
        <a:xfrm>
          <a:off x="910785" y="2454119"/>
          <a:ext cx="819132" cy="70579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206AC34-5E04-4501-9DEC-AC0B3260E0A2}">
      <dsp:nvSpPr>
        <dsp:cNvPr id="0" name=""/>
        <dsp:cNvSpPr/>
      </dsp:nvSpPr>
      <dsp:spPr>
        <a:xfrm>
          <a:off x="439102" y="2808868"/>
          <a:ext cx="1779164" cy="1539185"/>
        </a:xfrm>
        <a:prstGeom prst="hexagon">
          <a:avLst>
            <a:gd name="adj" fmla="val 28570"/>
            <a:gd name="vf" fmla="val 1154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n-US" sz="2200" kern="1200" dirty="0"/>
            <a:t>Satyam</a:t>
          </a:r>
        </a:p>
      </dsp:txBody>
      <dsp:txXfrm>
        <a:off x="733947" y="3063944"/>
        <a:ext cx="1189474" cy="1029033"/>
      </dsp:txXfrm>
    </dsp:sp>
    <dsp:sp modelId="{2CB9B6C8-738E-4CB6-8B71-EAF0BD79FA71}">
      <dsp:nvSpPr>
        <dsp:cNvPr id="0" name=""/>
        <dsp:cNvSpPr/>
      </dsp:nvSpPr>
      <dsp:spPr>
        <a:xfrm>
          <a:off x="439102" y="944584"/>
          <a:ext cx="1779164" cy="1539185"/>
        </a:xfrm>
        <a:prstGeom prst="hexagon">
          <a:avLst>
            <a:gd name="adj" fmla="val 28570"/>
            <a:gd name="vf" fmla="val 1154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en-US" sz="2200" kern="1200"/>
            <a:t>Gauri Deo</a:t>
          </a:r>
          <a:endParaRPr lang="en-US" sz="2200" kern="1200" dirty="0"/>
        </a:p>
      </dsp:txBody>
      <dsp:txXfrm>
        <a:off x="733947" y="1199660"/>
        <a:ext cx="1189474" cy="1029033"/>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jpeg>
</file>

<file path=ppt/media/image3.jpeg>
</file>

<file path=ppt/media/image4.jpeg>
</file>

<file path=ppt/media/image5.png>
</file>

<file path=ppt/media/image6.jpe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81D059-EC49-41FA-B4C7-1C290FDE7FDA}" type="datetimeFigureOut">
              <a:rPr lang="en-US" smtClean="0"/>
              <a:pPr/>
              <a:t>2/25/2022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153433-A1F4-44A5-9D93-B8C77DBF0852}" type="slidenum">
              <a:rPr lang="en-US" smtClean="0"/>
              <a:pPr/>
              <a:t>‹#›</a:t>
            </a:fld>
            <a:endParaRPr lang="en-US"/>
          </a:p>
        </p:txBody>
      </p:sp>
    </p:spTree>
    <p:extLst>
      <p:ext uri="{BB962C8B-B14F-4D97-AF65-F5344CB8AC3E}">
        <p14:creationId xmlns:p14="http://schemas.microsoft.com/office/powerpoint/2010/main" xmlns="" val="2964305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pPr/>
              <a:t>2/25/2022</a:t>
            </a:fld>
            <a:endParaRPr lang="en-US" dirty="0"/>
          </a:p>
        </p:txBody>
      </p:sp>
      <p:sp>
        <p:nvSpPr>
          <p:cNvPr id="5" name="Footer Placeholder 4">
            <a:extLst>
              <a:ext uri="{FF2B5EF4-FFF2-40B4-BE49-F238E27FC236}">
                <a16:creationId xmlns=""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487293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9184DA70-C731-4C70-880D-CCD4705E623C}" type="datetime1">
              <a:rPr lang="en-US" smtClean="0"/>
              <a:pPr/>
              <a:t>2/25/2022</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106765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pPr/>
              <a:t>2/25/2022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6560495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pPr/>
              <a:t>2/25/2022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31885180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pPr/>
              <a:t>2/25/2022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30885266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pPr/>
              <a:t>2/25/2022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8775382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pPr/>
              <a:t>2/25/2022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39504913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pPr/>
              <a:t>2/25/2022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006051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pPr/>
              <a:t>2/25/2022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4125512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pPr/>
              <a:t>2/25/2022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9122550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pPr/>
              <a:t>2/25/2022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71860040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pPr/>
              <a:t>2/25/2022</a:t>
            </a:fld>
            <a:endParaRPr lang="en-US" dirty="0"/>
          </a:p>
        </p:txBody>
      </p:sp>
      <p:sp>
        <p:nvSpPr>
          <p:cNvPr id="8" name="Footer Placeholder 7">
            <a:extLst>
              <a:ext uri="{FF2B5EF4-FFF2-40B4-BE49-F238E27FC236}">
                <a16:creationId xmlns=""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2389807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pPr/>
              <a:t>2/25/2022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647137965"/>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pPr/>
              <a:t>2/25/2022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143102901"/>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pPr/>
              <a:t>2/25/2022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615605507"/>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2D6E202-B606-4609-B914-27C9371A1F6D}" type="datetime1">
              <a:rPr lang="en-US" smtClean="0"/>
              <a:pPr/>
              <a:t>2/25/2022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994230182"/>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2D6E202-B606-4609-B914-27C9371A1F6D}" type="datetime1">
              <a:rPr lang="en-US" smtClean="0"/>
              <a:pPr/>
              <a:t>2/25/2022</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908265577"/>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62D6E202-B606-4609-B914-27C9371A1F6D}" type="datetime1">
              <a:rPr lang="en-US" smtClean="0"/>
              <a:pPr/>
              <a:t>2/25/2022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767219011"/>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62D6E202-B606-4609-B914-27C9371A1F6D}" type="datetime1">
              <a:rPr lang="en-US" smtClean="0"/>
              <a:pPr/>
              <a:t>2/25/2022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34343364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pPr/>
              <a:t>2/25/2022</a:t>
            </a:fld>
            <a:endParaRPr lang="en-US" dirty="0"/>
          </a:p>
        </p:txBody>
      </p:sp>
      <p:sp>
        <p:nvSpPr>
          <p:cNvPr id="8" name="Footer Placeholder 7">
            <a:extLst>
              <a:ext uri="{FF2B5EF4-FFF2-40B4-BE49-F238E27FC236}">
                <a16:creationId xmlns=""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pPr/>
              <a:t>2/25/2022</a:t>
            </a:fld>
            <a:endParaRPr lang="en-US" dirty="0"/>
          </a:p>
        </p:txBody>
      </p:sp>
      <p:sp>
        <p:nvSpPr>
          <p:cNvPr id="9" name="Footer Placeholder 8">
            <a:extLst>
              <a:ext uri="{FF2B5EF4-FFF2-40B4-BE49-F238E27FC236}">
                <a16:creationId xmlns=""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pPr/>
              <a:t>2/25/2022</a:t>
            </a:fld>
            <a:endParaRPr lang="en-US" dirty="0"/>
          </a:p>
        </p:txBody>
      </p:sp>
      <p:sp>
        <p:nvSpPr>
          <p:cNvPr id="11" name="Footer Placeholder 10">
            <a:extLst>
              <a:ext uri="{FF2B5EF4-FFF2-40B4-BE49-F238E27FC236}">
                <a16:creationId xmlns=""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pPr/>
              <a:t>2/25/2022</a:t>
            </a:fld>
            <a:endParaRPr lang="en-US" dirty="0"/>
          </a:p>
        </p:txBody>
      </p:sp>
      <p:sp>
        <p:nvSpPr>
          <p:cNvPr id="7" name="Footer Placeholder 6">
            <a:extLst>
              <a:ext uri="{FF2B5EF4-FFF2-40B4-BE49-F238E27FC236}">
                <a16:creationId xmlns=""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pPr/>
              <a:t>2/25/2022</a:t>
            </a:fld>
            <a:endParaRPr lang="en-US" dirty="0"/>
          </a:p>
        </p:txBody>
      </p:sp>
      <p:sp>
        <p:nvSpPr>
          <p:cNvPr id="3" name="Footer Placeholder 2">
            <a:extLst>
              <a:ext uri="{FF2B5EF4-FFF2-40B4-BE49-F238E27FC236}">
                <a16:creationId xmlns=""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pPr/>
              <a:t>2/25/2022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pPr/>
              <a:t>2/25/2022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theme" Target="../theme/theme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10" Type="http://schemas.openxmlformats.org/officeDocument/2006/relationships/slideLayout" Target="../slideLayouts/slideLayout19.xml"/><Relationship Id="rId19" Type="http://schemas.openxmlformats.org/officeDocument/2006/relationships/image" Target="../media/image1.jpeg"/><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pPr/>
              <a:t>2/25/2022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pPr/>
              <a:t>‹#›</a:t>
            </a:fld>
            <a:endParaRPr lang="en-US" dirty="0"/>
          </a:p>
        </p:txBody>
      </p:sp>
      <p:cxnSp>
        <p:nvCxnSpPr>
          <p:cNvPr id="10" name="Straight Connector 9">
            <a:extLst>
              <a:ext uri="{FF2B5EF4-FFF2-40B4-BE49-F238E27FC236}">
                <a16:creationId xmlns=""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62D6E202-B606-4609-B914-27C9371A1F6D}" type="datetime1">
              <a:rPr lang="en-US" smtClean="0"/>
              <a:pPr/>
              <a:t>2/25/2022</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761508957"/>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hyperlink" Target="http://www.indiastand.com/articles/the-power-of" TargetMode="Externa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2.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png"/><Relationship Id="rId7" Type="http://schemas.openxmlformats.org/officeDocument/2006/relationships/diagramQuickStyle" Target="../diagrams/quickStyle1.xml"/><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svg"/><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hyperlink" Target="https://blogs.ed.ac.uk/sustainability/2021/empowering-young-women-in-my-community/" TargetMode="External"/><Relationship Id="rId2" Type="http://schemas.openxmlformats.org/officeDocument/2006/relationships/image" Target="../media/image6.jpe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 xmlns:a16="http://schemas.microsoft.com/office/drawing/2014/main" id="{0AF4F2BA-3C03-4E2C-8ABC-0949B61B3C5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 xmlns:a16="http://schemas.microsoft.com/office/drawing/2014/main" id="{8940CBE3-3F91-419A-A649-32AB388ECA8B}"/>
              </a:ext>
              <a:ext uri="{C183D7F6-B498-43B3-948B-1728B52AA6E4}">
                <adec:decorative xmlns="" xmlns:adec="http://schemas.microsoft.com/office/drawing/2017/decorative" val="1"/>
              </a:ext>
            </a:extLst>
          </p:cNvPr>
          <p:cNvPicPr>
            <a:picLocks noChangeAspect="1"/>
          </p:cNvPicPr>
          <p:nvPr/>
        </p:nvPicPr>
        <p:blipFill rotWithShape="1">
          <a:blip r:embed="rId3">
            <a:alphaModFix amt="35000"/>
            <a:extLst>
              <a:ext uri="{28A0092B-C50C-407E-A947-70E740481C1C}">
                <a14:useLocalDpi xmlns:a14="http://schemas.microsoft.com/office/drawing/2010/main" xmlns="" val="0"/>
              </a:ext>
            </a:extLst>
          </a:blip>
          <a:srcRect t="20878" r="-1" b="29046"/>
          <a:stretch/>
        </p:blipFill>
        <p:spPr>
          <a:xfrm>
            <a:off x="-1" y="0"/>
            <a:ext cx="12188826" cy="6858000"/>
          </a:xfrm>
          <a:prstGeom prst="rect">
            <a:avLst/>
          </a:prstGeom>
        </p:spPr>
      </p:pic>
      <p:sp>
        <p:nvSpPr>
          <p:cNvPr id="2" name="Title 1">
            <a:extLst>
              <a:ext uri="{FF2B5EF4-FFF2-40B4-BE49-F238E27FC236}">
                <a16:creationId xmlns="" xmlns:a16="http://schemas.microsoft.com/office/drawing/2014/main" id="{9AB2EA78-AEB3-469B-9025-3B17201A457B}"/>
              </a:ext>
            </a:extLst>
          </p:cNvPr>
          <p:cNvSpPr>
            <a:spLocks noGrp="1"/>
          </p:cNvSpPr>
          <p:nvPr>
            <p:ph type="ctrTitle"/>
          </p:nvPr>
        </p:nvSpPr>
        <p:spPr>
          <a:xfrm>
            <a:off x="5454202" y="758952"/>
            <a:ext cx="5701477" cy="3192844"/>
          </a:xfrm>
        </p:spPr>
        <p:txBody>
          <a:bodyPr>
            <a:normAutofit/>
          </a:bodyPr>
          <a:lstStyle/>
          <a:p>
            <a:r>
              <a:rPr lang="en-US" sz="7200" dirty="0">
                <a:solidFill>
                  <a:schemeClr val="tx1"/>
                </a:solidFill>
              </a:rPr>
              <a:t>WELCOME</a:t>
            </a:r>
          </a:p>
        </p:txBody>
      </p:sp>
      <p:sp>
        <p:nvSpPr>
          <p:cNvPr id="3" name="Subtitle 2">
            <a:extLst>
              <a:ext uri="{FF2B5EF4-FFF2-40B4-BE49-F238E27FC236}">
                <a16:creationId xmlns="" xmlns:a16="http://schemas.microsoft.com/office/drawing/2014/main" id="{255E1F2F-E259-4EA8-9FFD-3A10AF541859}"/>
              </a:ext>
            </a:extLst>
          </p:cNvPr>
          <p:cNvSpPr>
            <a:spLocks noGrp="1"/>
          </p:cNvSpPr>
          <p:nvPr>
            <p:ph type="subTitle" idx="1"/>
          </p:nvPr>
        </p:nvSpPr>
        <p:spPr>
          <a:xfrm>
            <a:off x="5454201" y="4645152"/>
            <a:ext cx="5704249" cy="1143000"/>
          </a:xfrm>
        </p:spPr>
        <p:txBody>
          <a:bodyPr>
            <a:normAutofit/>
          </a:bodyPr>
          <a:lstStyle/>
          <a:p>
            <a:r>
              <a:rPr lang="en-US" dirty="0" smtClean="0"/>
              <a:t>            </a:t>
            </a:r>
            <a:r>
              <a:rPr lang="en-US" b="1" dirty="0" smtClean="0"/>
              <a:t>TEAM </a:t>
            </a:r>
            <a:r>
              <a:rPr lang="en-US" b="1" dirty="0"/>
              <a:t>: 01</a:t>
            </a:r>
          </a:p>
        </p:txBody>
      </p:sp>
      <p:sp>
        <p:nvSpPr>
          <p:cNvPr id="44" name="Rectangle 43">
            <a:extLst>
              <a:ext uri="{FF2B5EF4-FFF2-40B4-BE49-F238E27FC236}">
                <a16:creationId xmlns="" xmlns:a16="http://schemas.microsoft.com/office/drawing/2014/main" id="{25FBD20C-DCED-4E97-9C65-AA32D674C48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1155536"/>
            <a:ext cx="4653435" cy="4546928"/>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women dancing&#10;&#10;Description automatically generated with low confidence">
            <a:extLst>
              <a:ext uri="{FF2B5EF4-FFF2-40B4-BE49-F238E27FC236}">
                <a16:creationId xmlns="" xmlns:a16="http://schemas.microsoft.com/office/drawing/2014/main" id="{6A525AAA-24D9-4DBD-8009-1D4983D59935}"/>
              </a:ext>
            </a:extLst>
          </p:cNvPr>
          <p:cNvPicPr>
            <a:picLocks noChangeAspect="1"/>
          </p:cNvPicPr>
          <p:nvPr/>
        </p:nvPicPr>
        <p:blipFill rotWithShape="1">
          <a:blip r:embed="rId4"/>
          <a:srcRect t="3172" r="-3" b="3169"/>
          <a:stretch/>
        </p:blipFill>
        <p:spPr>
          <a:xfrm>
            <a:off x="20" y="1321308"/>
            <a:ext cx="4489684" cy="4215384"/>
          </a:xfrm>
          <a:prstGeom prst="rect">
            <a:avLst/>
          </a:prstGeom>
        </p:spPr>
      </p:pic>
      <p:cxnSp>
        <p:nvCxnSpPr>
          <p:cNvPr id="46" name="Straight Connector 45">
            <a:extLst>
              <a:ext uri="{FF2B5EF4-FFF2-40B4-BE49-F238E27FC236}">
                <a16:creationId xmlns="" xmlns:a16="http://schemas.microsoft.com/office/drawing/2014/main" id="{A07787ED-5EDC-4C54-AD87-55B60D0FE39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5525037" y="4474741"/>
            <a:ext cx="555814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 xmlns:a16="http://schemas.microsoft.com/office/drawing/2014/main" id="{B40A8CA7-7D5A-43B0-A1A0-B558ECA9EED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xmlns="" val="5129717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xmlns=""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16338CA2-F16A-400B-95FE-E4EA9F5B52B0}"/>
              </a:ext>
            </a:extLst>
          </p:cNvPr>
          <p:cNvSpPr>
            <a:spLocks noGrp="1"/>
          </p:cNvSpPr>
          <p:nvPr>
            <p:ph type="title"/>
          </p:nvPr>
        </p:nvSpPr>
        <p:spPr/>
        <p:txBody>
          <a:bodyPr/>
          <a:lstStyle/>
          <a:p>
            <a:r>
              <a:rPr lang="en-US" dirty="0"/>
              <a:t>STEP Module</a:t>
            </a:r>
          </a:p>
        </p:txBody>
      </p:sp>
      <p:sp>
        <p:nvSpPr>
          <p:cNvPr id="5" name="Content Placeholder 4">
            <a:extLst>
              <a:ext uri="{FF2B5EF4-FFF2-40B4-BE49-F238E27FC236}">
                <a16:creationId xmlns="" xmlns:a16="http://schemas.microsoft.com/office/drawing/2014/main" id="{227082BE-3409-4D85-AD50-C259B5187DD2}"/>
              </a:ext>
            </a:extLst>
          </p:cNvPr>
          <p:cNvSpPr>
            <a:spLocks noGrp="1"/>
          </p:cNvSpPr>
          <p:nvPr>
            <p:ph idx="1"/>
          </p:nvPr>
        </p:nvSpPr>
        <p:spPr>
          <a:xfrm>
            <a:off x="1154955" y="2789264"/>
            <a:ext cx="5438885" cy="3230535"/>
          </a:xfrm>
        </p:spPr>
        <p:txBody>
          <a:bodyPr/>
          <a:lstStyle/>
          <a:p>
            <a:pPr algn="l"/>
            <a:r>
              <a:rPr lang="en-US" sz="1800" b="1" i="0" u="none" strike="noStrike" baseline="0" dirty="0">
                <a:solidFill>
                  <a:srgbClr val="000000"/>
                </a:solidFill>
              </a:rPr>
              <a:t>STEP is </a:t>
            </a:r>
            <a:r>
              <a:rPr lang="en-US" b="1" i="0" dirty="0">
                <a:solidFill>
                  <a:srgbClr val="202124"/>
                </a:solidFill>
                <a:effectLst/>
                <a:latin typeface="arial" panose="020B0604020202020204" pitchFamily="34" charset="0"/>
              </a:rPr>
              <a:t>Support to Training and Employment Programme.</a:t>
            </a:r>
            <a:endParaRPr lang="en-US" sz="1800" b="0" i="0" u="none" strike="noStrike" baseline="0" dirty="0">
              <a:solidFill>
                <a:srgbClr val="000000"/>
              </a:solidFill>
            </a:endParaRPr>
          </a:p>
          <a:p>
            <a:pPr lvl="1">
              <a:buFont typeface="Wingdings" panose="05000000000000000000" pitchFamily="2" charset="2"/>
              <a:buChar char="Ø"/>
            </a:pPr>
            <a:r>
              <a:rPr lang="en-US" b="1" dirty="0" smtClean="0">
                <a:solidFill>
                  <a:srgbClr val="000000"/>
                </a:solidFill>
              </a:rPr>
              <a:t>Womens </a:t>
            </a:r>
            <a:r>
              <a:rPr lang="en-US" b="1" i="0" u="none" strike="noStrike" baseline="0" dirty="0" smtClean="0">
                <a:solidFill>
                  <a:srgbClr val="000000"/>
                </a:solidFill>
              </a:rPr>
              <a:t>can </a:t>
            </a:r>
            <a:r>
              <a:rPr lang="en-US" b="1" i="0" u="none" strike="noStrike" baseline="0" dirty="0">
                <a:solidFill>
                  <a:srgbClr val="000000"/>
                </a:solidFill>
              </a:rPr>
              <a:t>register </a:t>
            </a:r>
            <a:r>
              <a:rPr lang="en-US" b="1" dirty="0" smtClean="0">
                <a:solidFill>
                  <a:srgbClr val="000000"/>
                </a:solidFill>
              </a:rPr>
              <a:t>herself</a:t>
            </a:r>
            <a:r>
              <a:rPr lang="en-US" b="1" i="0" u="none" strike="noStrike" baseline="0" dirty="0" smtClean="0">
                <a:solidFill>
                  <a:srgbClr val="000000"/>
                </a:solidFill>
              </a:rPr>
              <a:t> </a:t>
            </a:r>
            <a:r>
              <a:rPr lang="en-US" b="1" i="0" u="none" strike="noStrike" baseline="0" dirty="0">
                <a:solidFill>
                  <a:srgbClr val="000000"/>
                </a:solidFill>
              </a:rPr>
              <a:t>and login in their account.</a:t>
            </a:r>
          </a:p>
          <a:p>
            <a:pPr lvl="1">
              <a:buFont typeface="Wingdings" panose="05000000000000000000" pitchFamily="2" charset="2"/>
              <a:buChar char="Ø"/>
            </a:pPr>
            <a:r>
              <a:rPr lang="en-US" b="1" dirty="0" smtClean="0">
                <a:solidFill>
                  <a:srgbClr val="000000"/>
                </a:solidFill>
              </a:rPr>
              <a:t>Womens can </a:t>
            </a:r>
            <a:r>
              <a:rPr lang="en-US" b="1" dirty="0">
                <a:solidFill>
                  <a:srgbClr val="000000"/>
                </a:solidFill>
              </a:rPr>
              <a:t>check the guidelines here.</a:t>
            </a:r>
          </a:p>
          <a:p>
            <a:pPr lvl="1">
              <a:buFont typeface="Wingdings" panose="05000000000000000000" pitchFamily="2" charset="2"/>
              <a:buChar char="Ø"/>
            </a:pPr>
            <a:r>
              <a:rPr lang="en-US" b="1" dirty="0" smtClean="0">
                <a:solidFill>
                  <a:srgbClr val="000000"/>
                </a:solidFill>
              </a:rPr>
              <a:t>Womens </a:t>
            </a:r>
            <a:r>
              <a:rPr lang="en-US" b="1" i="0" u="none" strike="noStrike" baseline="0" dirty="0" smtClean="0">
                <a:solidFill>
                  <a:srgbClr val="000000"/>
                </a:solidFill>
              </a:rPr>
              <a:t>can </a:t>
            </a:r>
            <a:r>
              <a:rPr lang="en-US" b="1" i="0" u="none" strike="noStrike" baseline="0" dirty="0">
                <a:solidFill>
                  <a:srgbClr val="000000"/>
                </a:solidFill>
              </a:rPr>
              <a:t>enroll in training courses and see the status of </a:t>
            </a:r>
            <a:r>
              <a:rPr lang="en-US" b="1" i="0" u="none" strike="noStrike" baseline="0" dirty="0" smtClean="0">
                <a:solidFill>
                  <a:srgbClr val="000000"/>
                </a:solidFill>
              </a:rPr>
              <a:t>it.</a:t>
            </a:r>
          </a:p>
          <a:p>
            <a:pPr lvl="1">
              <a:buFont typeface="Wingdings" panose="05000000000000000000" pitchFamily="2" charset="2"/>
              <a:buChar char="Ø"/>
            </a:pPr>
            <a:r>
              <a:rPr lang="en-US" sz="1600" b="1" dirty="0" smtClean="0">
                <a:solidFill>
                  <a:srgbClr val="000000"/>
                </a:solidFill>
              </a:rPr>
              <a:t>Womens </a:t>
            </a:r>
            <a:r>
              <a:rPr lang="en-US" sz="1600" b="1" i="0" u="none" strike="noStrike" baseline="0" dirty="0" smtClean="0">
                <a:solidFill>
                  <a:srgbClr val="000000"/>
                </a:solidFill>
              </a:rPr>
              <a:t>can </a:t>
            </a:r>
            <a:r>
              <a:rPr lang="en-US" sz="1600" b="1" i="0" u="none" strike="noStrike" baseline="0" dirty="0">
                <a:solidFill>
                  <a:srgbClr val="000000"/>
                </a:solidFill>
              </a:rPr>
              <a:t>see the list of NGOs.</a:t>
            </a:r>
          </a:p>
          <a:p>
            <a:endParaRPr lang="en-US" dirty="0"/>
          </a:p>
        </p:txBody>
      </p:sp>
      <p:pic>
        <p:nvPicPr>
          <p:cNvPr id="6" name="Picture 5">
            <a:extLst>
              <a:ext uri="{FF2B5EF4-FFF2-40B4-BE49-F238E27FC236}">
                <a16:creationId xmlns="" xmlns:a16="http://schemas.microsoft.com/office/drawing/2014/main" id="{DB098112-A92F-438C-9A12-754F3782223F}"/>
              </a:ext>
            </a:extLst>
          </p:cNvPr>
          <p:cNvPicPr>
            <a:picLocks noChangeAspect="1"/>
          </p:cNvPicPr>
          <p:nvPr/>
        </p:nvPicPr>
        <p:blipFill>
          <a:blip r:embed="rId2"/>
          <a:stretch>
            <a:fillRect/>
          </a:stretch>
        </p:blipFill>
        <p:spPr>
          <a:xfrm>
            <a:off x="6692348" y="3021495"/>
            <a:ext cx="4904917" cy="2255963"/>
          </a:xfrm>
          <a:prstGeom prst="rect">
            <a:avLst/>
          </a:prstGeom>
        </p:spPr>
      </p:pic>
      <p:pic>
        <p:nvPicPr>
          <p:cNvPr id="8" name="Picture 7">
            <a:extLst>
              <a:ext uri="{FF2B5EF4-FFF2-40B4-BE49-F238E27FC236}">
                <a16:creationId xmlns="" xmlns:a16="http://schemas.microsoft.com/office/drawing/2014/main" id="{F55B99AB-30FE-4BCB-B275-1C65E1D97C5A}"/>
              </a:ext>
            </a:extLst>
          </p:cNvPr>
          <p:cNvPicPr>
            <a:picLocks noChangeAspect="1"/>
          </p:cNvPicPr>
          <p:nvPr/>
        </p:nvPicPr>
        <p:blipFill>
          <a:blip r:embed="rId3"/>
          <a:stretch>
            <a:fillRect/>
          </a:stretch>
        </p:blipFill>
        <p:spPr>
          <a:xfrm>
            <a:off x="10536127" y="4561840"/>
            <a:ext cx="1334056" cy="650558"/>
          </a:xfrm>
          <a:prstGeom prst="rect">
            <a:avLst/>
          </a:prstGeom>
        </p:spPr>
      </p:pic>
    </p:spTree>
    <p:extLst>
      <p:ext uri="{BB962C8B-B14F-4D97-AF65-F5344CB8AC3E}">
        <p14:creationId xmlns:p14="http://schemas.microsoft.com/office/powerpoint/2010/main" xmlns="" val="3652455873"/>
      </p:ext>
    </p:extLst>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5684" y="2382079"/>
            <a:ext cx="3231515" cy="1600200"/>
          </a:xfrm>
        </p:spPr>
        <p:txBody>
          <a:bodyPr/>
          <a:lstStyle/>
          <a:p>
            <a:pPr algn="ctr"/>
            <a:r>
              <a:rPr lang="en-IN" dirty="0" smtClean="0"/>
              <a:t>CONSTRAINTS IN WOMEN EMPOWERMENT</a:t>
            </a:r>
            <a:endParaRPr lang="en-US" dirty="0"/>
          </a:p>
        </p:txBody>
      </p:sp>
      <p:sp>
        <p:nvSpPr>
          <p:cNvPr id="3" name="Content Placeholder 2"/>
          <p:cNvSpPr>
            <a:spLocks noGrp="1"/>
          </p:cNvSpPr>
          <p:nvPr>
            <p:ph idx="1"/>
          </p:nvPr>
        </p:nvSpPr>
        <p:spPr>
          <a:xfrm>
            <a:off x="5781146" y="1447800"/>
            <a:ext cx="5190066" cy="4290391"/>
          </a:xfrm>
        </p:spPr>
        <p:txBody>
          <a:bodyPr/>
          <a:lstStyle/>
          <a:p>
            <a:r>
              <a:rPr lang="en-IN" b="1" dirty="0" smtClean="0"/>
              <a:t>Lack of education</a:t>
            </a:r>
          </a:p>
          <a:p>
            <a:r>
              <a:rPr lang="en-IN" b="1" dirty="0" smtClean="0"/>
              <a:t>Traditional view limit participation</a:t>
            </a:r>
          </a:p>
          <a:p>
            <a:r>
              <a:rPr lang="en-IN" b="1" dirty="0" smtClean="0"/>
              <a:t>Financial constraints </a:t>
            </a:r>
          </a:p>
          <a:p>
            <a:r>
              <a:rPr lang="en-IN" b="1" dirty="0" smtClean="0"/>
              <a:t>Family responsibilities</a:t>
            </a:r>
          </a:p>
          <a:p>
            <a:r>
              <a:rPr lang="en-IN" b="1" dirty="0" smtClean="0"/>
              <a:t>Low Mobility</a:t>
            </a:r>
          </a:p>
          <a:p>
            <a:r>
              <a:rPr lang="en-IN" b="1" dirty="0" smtClean="0"/>
              <a:t>Low ability to bear risk</a:t>
            </a:r>
          </a:p>
          <a:p>
            <a:r>
              <a:rPr lang="en-IN" b="1" dirty="0" smtClean="0"/>
              <a:t>Low social status</a:t>
            </a:r>
          </a:p>
          <a:p>
            <a:r>
              <a:rPr lang="en-IN" b="1" dirty="0" smtClean="0"/>
              <a:t>Conflicts among women’s groups </a:t>
            </a:r>
            <a:endParaRPr lang="en-US" b="1"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702" y="2329070"/>
            <a:ext cx="3271271" cy="1600200"/>
          </a:xfrm>
        </p:spPr>
        <p:txBody>
          <a:bodyPr/>
          <a:lstStyle/>
          <a:p>
            <a:pPr algn="ctr"/>
            <a:r>
              <a:rPr lang="en-IN" sz="2800" dirty="0" smtClean="0"/>
              <a:t>CHANGES OF AN EMPOWERED WOMEN</a:t>
            </a:r>
            <a:endParaRPr lang="en-US" sz="2800" dirty="0"/>
          </a:p>
        </p:txBody>
      </p:sp>
      <p:sp>
        <p:nvSpPr>
          <p:cNvPr id="3" name="Content Placeholder 2"/>
          <p:cNvSpPr>
            <a:spLocks noGrp="1"/>
          </p:cNvSpPr>
          <p:nvPr>
            <p:ph idx="1"/>
          </p:nvPr>
        </p:nvSpPr>
        <p:spPr/>
        <p:txBody>
          <a:bodyPr/>
          <a:lstStyle/>
          <a:p>
            <a:r>
              <a:rPr lang="en-IN" b="1" dirty="0" smtClean="0"/>
              <a:t>Improve personal knowledge </a:t>
            </a:r>
          </a:p>
          <a:p>
            <a:r>
              <a:rPr lang="en-IN" b="1" dirty="0" smtClean="0"/>
              <a:t>Self-defining power</a:t>
            </a:r>
          </a:p>
          <a:p>
            <a:r>
              <a:rPr lang="en-IN" b="1" dirty="0" smtClean="0"/>
              <a:t>Authenticity </a:t>
            </a:r>
          </a:p>
          <a:p>
            <a:r>
              <a:rPr lang="en-IN" b="1" dirty="0" smtClean="0"/>
              <a:t>Creativity</a:t>
            </a:r>
          </a:p>
          <a:p>
            <a:r>
              <a:rPr lang="en-IN" b="1" dirty="0" smtClean="0"/>
              <a:t>Physical strength</a:t>
            </a:r>
          </a:p>
          <a:p>
            <a:r>
              <a:rPr lang="en-IN" b="1" dirty="0" smtClean="0"/>
              <a:t>Equality</a:t>
            </a:r>
          </a:p>
          <a:p>
            <a:r>
              <a:rPr lang="en-IN" b="1" dirty="0" smtClean="0"/>
              <a:t>Economic independence</a:t>
            </a:r>
          </a:p>
          <a:p>
            <a:r>
              <a:rPr lang="en-IN" b="1" dirty="0" smtClean="0"/>
              <a:t>Having  political power in society</a:t>
            </a:r>
            <a:endParaRPr lang="en-US" b="1"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1946" y="2461591"/>
            <a:ext cx="3045983" cy="1600200"/>
          </a:xfrm>
        </p:spPr>
        <p:txBody>
          <a:bodyPr/>
          <a:lstStyle/>
          <a:p>
            <a:pPr algn="ctr"/>
            <a:r>
              <a:rPr lang="en-IN" dirty="0" smtClean="0"/>
              <a:t>ACTS FOR WOMEN EMPOWERMENT</a:t>
            </a:r>
            <a:endParaRPr lang="en-US" dirty="0"/>
          </a:p>
        </p:txBody>
      </p:sp>
      <p:sp>
        <p:nvSpPr>
          <p:cNvPr id="3" name="Content Placeholder 2"/>
          <p:cNvSpPr>
            <a:spLocks noGrp="1"/>
          </p:cNvSpPr>
          <p:nvPr>
            <p:ph idx="1"/>
          </p:nvPr>
        </p:nvSpPr>
        <p:spPr/>
        <p:txBody>
          <a:bodyPr/>
          <a:lstStyle/>
          <a:p>
            <a:r>
              <a:rPr lang="en-IN" b="1" dirty="0" smtClean="0"/>
              <a:t>Hindu Widows Remarriage Act,1856</a:t>
            </a:r>
          </a:p>
          <a:p>
            <a:r>
              <a:rPr lang="en-IN" b="1" dirty="0" smtClean="0"/>
              <a:t>Indian Penal Code,1860</a:t>
            </a:r>
          </a:p>
          <a:p>
            <a:r>
              <a:rPr lang="en-IN" b="1" dirty="0" smtClean="0"/>
              <a:t>Indian Evidence Act,1872</a:t>
            </a:r>
          </a:p>
          <a:p>
            <a:r>
              <a:rPr lang="en-IN" b="1" dirty="0" smtClean="0"/>
              <a:t>Hindu Marriage Act,1955</a:t>
            </a:r>
          </a:p>
          <a:p>
            <a:r>
              <a:rPr lang="en-IN" b="1" dirty="0" smtClean="0"/>
              <a:t>Dowery Prohibition Act</a:t>
            </a:r>
          </a:p>
          <a:p>
            <a:r>
              <a:rPr lang="en-IN" b="1" dirty="0" smtClean="0"/>
              <a:t>Maternity benefit Act ,1961</a:t>
            </a:r>
          </a:p>
          <a:p>
            <a:r>
              <a:rPr lang="en-IN" b="1" dirty="0" smtClean="0"/>
              <a:t>Domestic Violence Act,2005</a:t>
            </a:r>
          </a:p>
          <a:p>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2121" y="2474844"/>
            <a:ext cx="4028662" cy="1600200"/>
          </a:xfrm>
        </p:spPr>
        <p:txBody>
          <a:bodyPr/>
          <a:lstStyle/>
          <a:p>
            <a:pPr algn="ctr"/>
            <a:r>
              <a:rPr lang="en-IN" dirty="0" smtClean="0"/>
              <a:t>PROGRAMMES/SCHEMES FOR WOMEN EMPOWERMENT</a:t>
            </a:r>
            <a:endParaRPr lang="en-US" dirty="0"/>
          </a:p>
        </p:txBody>
      </p:sp>
      <p:sp>
        <p:nvSpPr>
          <p:cNvPr id="3" name="Content Placeholder 2"/>
          <p:cNvSpPr>
            <a:spLocks noGrp="1"/>
          </p:cNvSpPr>
          <p:nvPr>
            <p:ph idx="1"/>
          </p:nvPr>
        </p:nvSpPr>
        <p:spPr/>
        <p:txBody>
          <a:bodyPr/>
          <a:lstStyle/>
          <a:p>
            <a:r>
              <a:rPr lang="en-IN" b="1" dirty="0" smtClean="0"/>
              <a:t>Beti Bachao Beti Padhao Scheme(22 jan,2015)</a:t>
            </a:r>
          </a:p>
          <a:p>
            <a:r>
              <a:rPr lang="en-IN" b="1" dirty="0" smtClean="0"/>
              <a:t>Ujjawala (Dec,2007)</a:t>
            </a:r>
          </a:p>
          <a:p>
            <a:r>
              <a:rPr lang="en-IN" b="1" dirty="0" smtClean="0"/>
              <a:t>Working Women Hostel (Introduced in 1972-73 and after amendment re-launched on 6 April 2017)</a:t>
            </a:r>
          </a:p>
          <a:p>
            <a:r>
              <a:rPr lang="en-IN" b="1" dirty="0" smtClean="0"/>
              <a:t>Support to Training &amp; Employment Programme for women (STEP),(launched in 2003-04 and revised in Dec 2014) </a:t>
            </a:r>
            <a:endParaRPr lang="en-US" b="1"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1958F95F-30CF-4110-B20E-6A8F77F880A8}"/>
              </a:ext>
            </a:extLst>
          </p:cNvPr>
          <p:cNvSpPr>
            <a:spLocks noGrp="1"/>
          </p:cNvSpPr>
          <p:nvPr>
            <p:ph type="title"/>
          </p:nvPr>
        </p:nvSpPr>
        <p:spPr>
          <a:xfrm>
            <a:off x="1268250" y="2541618"/>
            <a:ext cx="2793158" cy="1089124"/>
          </a:xfrm>
        </p:spPr>
        <p:txBody>
          <a:bodyPr/>
          <a:lstStyle/>
          <a:p>
            <a:pPr algn="ctr"/>
            <a:r>
              <a:rPr lang="en-US" sz="3600" dirty="0" smtClean="0"/>
              <a:t>DATABASE</a:t>
            </a:r>
            <a:endParaRPr lang="en-US" sz="3600" dirty="0"/>
          </a:p>
        </p:txBody>
      </p:sp>
      <p:sp>
        <p:nvSpPr>
          <p:cNvPr id="5" name="AutoShape 2" descr="imag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4" descr="imag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6" descr="data:image/png;base64,iVBORw0KGgoAAAANSUhEUgAAA5sAAAMCCAYAAADnAtKbAAAgAElEQVR4nOzde1zUdd7//8cMJ4URRJGDYUSCJuuJNNsVLDVRi/LQaj9I29xc119zddVmybWx13qxdl22K9802760XK4drmU3VjssJFtatiTqZVSOp7VyMDMJRsIDMJxh5vvHOB9nYAYBZ4YBX/fbzdswn/kc3sMNP8/P+/T5qMxmsxkhhBBCCCGEEMKF1H1dACGEEEIIIYQQA49UNoUQQgghhBBCuJxUNoUQQgghhBBCuJxUNoUQQgghhBBCuJxUNoUQQgghhBBCuJxUNoUQQgghhBBCuJxUNoUQQgghhBBCuJxUNoUQQgghhBBCuJxUNoUQQgghhBBCuJxUNoUQQgghhBBCuJxUNoUQQgghhBBCuJxUNoUQQgghhBBCuJxUNoUQQgghhBBCuJxUNoUQQgghhBBCuJyvJw/2yZlanttzxpOHFP3IM3fFcHtMcF8XQwjRT0imiK5IpgghRN/zaGXz9IVGvrrYzpcX2j15WNEP3DLMh9MXGuXCQAjRbZIpwhnJFCGE8A4yjFYIIYQQQgghhMtJZVMIIYQQQgghhMtJZVMIIYQQQgghhMtJZVMIIYQQQgghhMt59AZB3eXjP4gfhA/GRw3HzjXT1tzQ10USQgjRT/n4D+YH4YMkU4QQQggP87qeTR+1mhmR/vz5niHsuDeYWSP98FV7XTGFEEL0Az4qNcmRfvz5niG8KZkihBBCeJSXJa4vSTcE8OysYMaOHEJM+BCenR3MnNhAVGqv7IQVQgjhtXxJGjWI/7ycKTeGD+E/rZniI5kihBBCuJv3VDbVvsyICeT5ucO4PTYEUGNCxa0xQ/jFtEDUal9Q+VvW9QsHk0+fFlcIIYQXU/lZMmVOqF2mJFozReULKj/Lun7hYJZMEUIIIVzNKyqbvj4+zI4dyotzgpkSGwr4YDaDGjMV1Y28+08j6oYG/JraiA0dzCO3GJkQNRi1StXXRRcOaAYHMHN8LEMG+/d1UYQQ1yFftQ+zbw6xZMrNXWVKu2RKP6AZHMCd42MJlkwRQoh+xyvGEfn5wKIxfoy/YQjt7T6YzSbUakvoN7WrCB8axNOzNbSbIDHKjx/fMogPTjXwq70qDlfUXf0Axmr46iOI/SGcPgjBkRB/h/1nARrLP7jymeEL+O6YZflN00AT5oZvP7CofXxZPmEYj/1oEH8eMYLf/28VxqbWvi6WEOI60rtMaex+poAlO74phWajJVuG3XglT6DzshsmQOQ4+Hz7lQzS77Ws22yEsFgYFgMniy+/Hw0xU6Cl4coy6z6vI7aZ8pcRI3hRMkUIIfoVr+jZbG2H90618kWlER91Oz5qFZfq6vnNhwY+Kmti0cThRAaZ+Nep/vx44nDUARpS4oJJjhncvQMYv4ddG6FoPRi+gh1rLCHf0gAvzocTu6HWYFl+9F3LNvq98MpDloA/87llPWO1+34JA4Cvrz8/vy2cdbOGkRA+iMw7hrE2OZyhgwP6umhCiOtIq8l5puxxmilDepAp1ZZM+Ooflvct9XDhW8syw1eW3PjD/ZbssObPd8cs6+7aeCVnjr5ryZ1ag+X9Xx+HfX+8ss+WBssy3dtwqdKyT8MXrvtFeTlfP39+PvVKpjxjzZRAyRQhhOgvvKJns629nffKamlubeGFuTA00JeNH1fz0qetzBqpJkjjS+4n1cyJHsHIESpa2lp478saSs728EApT1lalo8UWML9whn75ZU2IX70XRg7C6Y/Ygn8IwWW1ukpD7jsew8kmkEBPDhpOL+bM4ymdhV/LK3mvnEh/OJHw2lp9yHnk3NcbGju62IKIa4Dbe3tvKevsWRKCgzV+LKx2JIpM6PUaDS+/OHgNWSKtffyvt+Af6Dl58+3W15Tf215PXUAPsuHpEe63teoyZacAai/YKm0NhshKsGSUWcPw+0PwdAoyzrfHbPk1QBnzZTfpgyjWTJFCCH6La+obAJgauGj0+089n47Qwep2XOqHnxM+ASHMsTfh+8bVOSfaOFfhtVy6Gwj//7xRU587+KgabgIgaGdl7dcfiabdZit6GRpYjSZSQGoVCpeOFDNa4cucbC8if9MCeex24fQqvJn40dlfV1MIcT1wtzKR6dN/MuuNkIH+7Kn7HKmhFgypbpRxRsnWnjMminFFzlR7cJMqb9gGRZ7NbaZ80ieZchs4ToozoFH/mS/7rwMy3Dc68DSxGieSQpAbZspZ5v4z7nhPHZ7MG0qf34nmSKEEF7PeyqbALSz90w9qNRgNgGgUvsw2N+XulZ4+ZNaBvmaWDw2kJuC1Zz4/hoPpxlhef3geRg93dKCPHaWZdnE+yzDmw68Ahe/syy7ado1HnDgOllZz8kLaj4ou0jOwSrqW9r50+FmWvFh5a3BHKmo7+siCiGuO+2UnGlwmil/+KSWwb4mFt8SSGyImhPdnSkR+0PL67v/ATfdZqkAWpcVPQuhN1h6KO/+1ZUK54ndlh7LrhzbaXkdNdm+slpx7ErPpjW3BriTlfXoz6t4+VQ9/9eaKUdaaFX58DPJFCGE6De8rLJ52eWLAoDGVhOjQv159yexNLeaCAv04ZZof7bMH4Tvxy0UHq+8+v40IywtwtaQtrYOa8Lg8fctQ6KCIy0BPyjYsk78HZZW5e+OWW7SkPLUleFSopODZ8+j3a3ibHUdzS3tALS2m3jz+AU+qfbl6++utWVACCF6yTZT2hxkyg3+vDB/MD4fN3cvU4bdeCU7APyDOi97/P0rN5X7/9+23JzuhgmWETLBkZblE++z32+AxlIhTbwfxsy0ZM7Te6/cIChAc93k0MGz59F+oKK8uo4mJVPaJVOEEKKf8c7Kpo1jVa38y9sGJoY18+8zghkxIhyTCYYGthI6qKl7O9GE2c+1tP3ZemFw8mNLz2bKU1c+ixx3XcyNcYX29lbKyjtfpDU2t3DyTHkflEgIITo7fjlTJoQ182ubTAkNbCV0UGP3d9QxV5wtA0tF1HoXWdtMsd753Gr8PZ239Q90vHyAk0wRQoiBwSvuRtuVmoYGPj5zkT3ftnKuHjCbqG+s5/9+cpGdX9Zc+wGs8zBjplhaoqVyKYQQA1ZN/ZVMMdhkykulLsoUIYQQQii8vmcTUzuo4KsLrTz7SSNZ/jW8+1Uj/6e0DmNTy7Xv/zpsMRZCiOvW5Uw5eaGF/7ycKTtPNvD8J3XUuSJThBBCCKHw/srmZe0mE3/X13OkqoXzzWrXVDSFEEJcl9pNZor0DRypauFCk1oqmkIIIYQb9JvKJkB9Uwsn5YJACCGECzQ0NXOySZ7VKIQQQriL18/ZFEIIIYQQQgjR/0hlUwghhBBCCCGEy0llUwghhBBCCCGEy0llUwghhBBCCCGEy0llUwghhBBCCCGEy0llUwghhBBCCCGEy0llUwghhBBCCCGEy0llUwghhBBCCCGEy0llUwghhBBCCCGEy0llUwghhBBCCCGEy0llUwghhBBCCCGEy0llUwghhBBCCCGEy0llUwghhBBCCCGEy0llUwghhBBCCCGEy0llUwghhBBCCCGEy/n2xUEzfxRMYkSfHFp4oTO1Jv54uK6viyGE6KckU4QtyRQhhPAefZLO99wcQGRAa18cWnihW0J9+ePhvi6FEKK/kkwRtiRThBDCe8gwWiGEEEIIIYQQLieVTSGEEEIIIYQQLieVTSGEEEIIIYQQLieVTSGEEEIIIYQQLueVt+87+l0ji+8Yb7essbmFHR9+RtItEX1UKiGEEP3R0e8aWHzHBLtljc0tbP/gM5LHSaYIIYQQ7uKVPZsmUzttbS20tTXT1tZMc3MDtZfOO10/Li5O+afVamloaPBgaa/Ys2cPeXl5ynutVktVVVWflEUIIYSFyWSSTBFCCCH6gJdWNk3827/9kvnz72H+/Hu4++5Uai9Vd7lNWVkZZWVlTJgwgWeffdZDJbVXWVlp9z4nJ4fw8PA+KYsQQggLk8nEL3/5jGSKEEII4WFeWdk0m9tZty6Tv+b/iTf+8jp/eu2/aW5u7Na2M2bMoKamBrC0Aj/zzDPExcVx/PhxGhoalPdxcXEUFBQo22m1Wn7729+SlpZGXFwcL7/8svLZ6dOnmTNnTqdW7ri4OH77298SFxdHXl4eWVlZZGVlodVqlX0eP34csLRQW49r3XfH8gghhHA9s7mdX//6GckUIYQQwsO8cs5mY4ORim/0NDc1YMZEe1s7LW0mYGiX2zU0NLBz505uvPFGZVlNTQ1Hjx4lMDCQZ555hpCQEMrKyqiqquLBBx9k4sSJxMbGAnD48GFeeeUVAB555BHGjBnDXXfdxTPPPMPWrVuJjY3l5Zdf5vXXX+fRRx8FUPZna/ny5Xbvq6qq2Lp1K0ePHgXg6aef5pNPPsFgMDjcXgghhOtIpgghhBB9wysrmy0mX94/dgGTqR0Asxl8fHz4weghTrextuL+7Gc/4/HHH1eWT58+ncDAQAB27NihhHN4eDgrVqxg//79yoXBvffeq6x77733UllZyfHjx/nss89ISUlR9jl37lzl5xkzZlz1++zevZvPPvuMiRMn2pUrKSmJ3//+94wbN46UlBTl2EIIIVynVTJFCCGE6BNeWdmcPT4KiOrRNu5syZ06dSr5+fnXtI+nnnpKabm29Ze//IXdu3czceJEDhw4IPNxhBDCxWZJpgghhBB9wivnbLrL0qVLefHFFwHLMKTXXnuNpKQk5fOdO3fS0NCgfDZ58mTGjx/PZ599xp49e7p1jLq6uk7LkpKSeP755zl9+nSnz8LDw1m+fDlTp06VuwwKIUQ/IpkihBBCdO26qmz++te/5ttvvyUuLo7p06fzzDPPKMOdAGJjY1mwYAHTp09nxYoVjB9vedbnn//8Z5577jni4uKYM2eOw4AHmDx5Ms8//7xyMwfb/WZlZZGSkkJcXBxpaWmA/Q0erBchQggh+gfJFCGEEKJrKrPZbPbUwfJ15/jNR5X88e5hRAa0euqw3aLVapk+fXqnGzEI92s0+7K04CL/MTuKtER5wLoQonskU4QjkilCCOE9rqueTSGEEEIIIYQQnuGVNwjqCzk5OX1dBCGEEAOEZIoQQgghPZtCCCGEEEIIIdxAejaF8EKb95Zz6nxTXxdDeKHRwwfx5B3RfV0MIUQ/IpkinJFMEe4mlU0hvNDHZRfZ/11bXxdDeKGkGxrlwkAI0SOSKcIZyRThblLZFMJLVTeZ+roIQgghBgjJFCFEX+iTOZvG2hrKysr4/vvv5VVeqf5eHjwuhOi9Lw9/CsD//u//yqu8cqj0IGpzO0IIIfqex5+z+btdJ/m/dwUx+Qe3eOqwwstVXajlvje+5VdzYuSZaJcteuUYBada+roYwgstHO3P3x6Z0NfF8Ar5unM8u6ec11OHkRAj5w5hce5CDQveOCuZYkMyRTgjmSLczePDaJv8hhA8MtYjx1Kr1dTV1XHp0iV8fHwYMWIEPj4+Hjm26L621hYGtdX1dTGEEP2Qr6mFtsY6wP2VCsmU/qG9tVUyRQghvITHK5uDWuu4dOYLCJ3o9mNVVFTw8ssvU1payuDBg5k7dy6PPvooHuzMFd0QEKShyXdIXxejXxo0OIiowWbONUJDY0NfF0cIj2tT+xMQEuaRY0mm9A+SKb0nmSKEcDWPz9ls8hvC0JhxHjnWW2+9xbFjx4iPj2f48OHs3r2bd9991yPHFt3XXG+UVuhe8FcPYskYf/IXDmdZwiD8fQb3dZGE8DhfUwvNNdUeOdZbb73F8ePHJVO8nGRK7/j7XMmU5QmDJVOEEC7h8cqm0rPpAWVlZYSEhLB+/Xp+/vOf09DQQFlZmUeO7YxWq3W4vKioiKKiIg+XxjtIK3RPqfD3UZM+3p9Ndw3lttgQnps5lIcnBjDIt0/u+SVEn/Fkz2ZZWRnBwcFelSm9UVRURElJicPP0tPTPVwa15NM6anLmZJwJVM2zAyRTBFCuESfzNkcGuOZOZs+Pj40Njai0x3iu+8qMJvNBAQEeOTYzjz55JMOl5eXl3u4JN5DWqF7xt/Pj2UJQfzqzqEMC9XQ1q5i6NAgfnWniXMN7RTqm8DUCuoAaDeBqrV7OzZWg/H7zsuHxYB/YPf2YfiiZ+sLcY2Uns2ooW4/ljdmSm9MmTIFjUbj8LPCwkIPl8b1JFN6RsmUOzpnSlVDOwVKpvhDu7n7meJO1ryKHGf/szu1NEi2CdELA65nU6VSoVar8fHxYcaMGQQEBJCd/X/Iz89nzJgxzJw50+F2er2e9PR0SkpKSE9PJzMzE6PRqHyem5tLeno6ubm5ZGdno9frlc/y8/NJT09Hq9Wi0+m6LN+6deuUn22PVVtbe43fvP+SVujuCw4MZsnYway7cyg3hmlobwOz2Yyp1YShppXzlxqhvgV1ux+3DFOTGBUAKv/u7bzyBOx/Bf72K3jlIfjgect7YzeHKBqrLetXembkwkAwMiKCm0eO6Oti9Gvu7tnsbaYAGAwGMjMzSU9PJz8/X1nuLDNsexX1ej3Z2dmApScyOzub7OxsioqKMBqNZGdnK5lkZc0UrVZrl1Edff7553z88ccAGI1GpYzOejv7G8mU7ruSKSHdyBSfnmWKO331kSWnOv7sDhe+hQ1T4cIZ9x3DRUaGh0umCK8z4OZsHjt2jMrKSvbt20dCQgILFy6kvb2d4cOHk56ezrhxjo9tNBopLCzk4MGDZGRk8Omnn7Jz504AsrOzefPNN8nIyAAgKytLqYhmZ2ezbds2MjIySE1NZcWKFRgMBqfls7Yal5SUMH/+fLRaLUlJSeTl5bny19CvSCt09yWE+/D7ucO4MUyD9TFyPj5qfFVt/ON0I75+/swYM4S7bh7E1ntC2bE4hDk3B+Cr7sZ/9fg74MfZcFua5X3KU5b3w260hK31n7XyeeFbS0+m9b0mDJIegeExlvfWz6zb2TJWWz5vuXwDipaGK+sbro/KalhQIP/xo8FkzwomeuhgVKq+LlH/5O45m9eSKaNHjyYmJoaMjAymTJkCdJ0Ztr2KRqORQ4cOAZaRL1lZWSQkJDBlyhQ2bNgAQEZGBrNnzwZAp9Oxfv16Zb+TJ092+p3Ky8uV0TSLFy9W9vXee+9dy6/Ka0imdF/CCPXlTBmC2WRZZpspPjaZ8t89zRSrjud7cJ4PtjlgXd/6vjsNn7Y5Zc0SZ7li+ML+2I62Bag4bnmtPt39xlePMxMWFMi66YP5P5IpwssMqLvR6nQ6Xn31VR588EHefvttYmJimD9/Pmq1msjISKZOnXrVfaxduxaAJUuWcPbsWcBSuTx16hSRkZEkJiby5ptvKut3/OzEiRMUFxeTlpbW5XHeeOMNtm/fzowZM4DrexittEJ334VGFfvLm0gJGoSvjx/QzonKBr4wtDB/3HBuv6kdjaqZ2HANwYMD8FebyJ6lYmmtibLv63t/4H/8Hr76B4yaDD/8iWXZ0Xeh4SKcPQzLciFmiqV1eV4GTHnA8vOwGyFomGUd63L9XtixBsbOsuxzWS4EBF5Zf8RoSyV3ABumCeTppOE8OCkYP7WKmsZwsv5xnm8vGq++sbDjzp7Na8mUnTt38sQTT7B69Wq75b3NjAULFpCamgpAaGgoFy9eJCoqisjISAC2bt0KwMaNG+3Kn5iY6HSfer2eqqoqpfKamJjIli1buixHfyCZ0n1XMiUAXx9/OmbKD2PbCaJzpjxQa0LfnUxxdL63ZoWjfLD2UI6dBbP+Fc5/Y7/97Q/BXU84P541q6zrWzPFuuzH2ZZK7F8fh/oLlm2ChsFDf+y8rXV93duW9XRvQ4DG0jDrZayZsmxSCH5qFZcaw/lN8XnOXJBMEX1vQPVs7t27l/PnzzNo0CACAgI4dOgQ58+fx9/fn/LycrZt28bhw4e7vT9rqzKgBDpAWJj9hY3tZ8HBwdTU1Fx13xcvXmTkyJHdLstAJq3Q3Xfq+1oe31PPzhOXMNGC3lDLL3dXsTq/goNn6yn8soYTZ6sJG2zGz1dNU1MzH51ppq7VBc8CHHajJZDj77D8S3rkSsXz+N8dbzPxXss2oybDN59alu1YA5MWWrYfdiN8dmV4IXf9YsBXNIdqQvhl8jD+5fZhnPy+idKz9aRPGspvZocROzy0r4vX77izZ/NaMqWmpoaYmBiHn/UmM2ytXbuWiRMnMm/ePGWo7cWLF1m5ciUZGRlkZGSwb98+4uPju9yP0WgkISGhR8fuDyRTuu9Udd3lTKlRMuWZ3d9fNVNqW7qZKV2d7x3lA1gqlNZRNTvWwEyt5f3STfDJnzqPlOlo1GTL+mNnWdb9cbZlH1/9w/L5sZ2WCu7dv7KM5Dl7+EpPpnVb2/VTnrry6oUVzaFBwfxb8nAlUz6xZsqsMGLD3D+XXYirGVBzNgMCAqipqeGtt97im2++ISAgAJVKhdlsxs/PjxEjRhAY2PPJ3XFxccq8GutwW6vp06fbzcUpLi7uVnjHxsZSWlpqt931Slqhu6/d1MY352v5j711vLTvHM/8o5a/641cCmjH7OtPcxv8o8KHszWtfF9rJHtfNU998D3nLrlgTvCI0Vd+fmutpQX6W53lgqDJyf4DLt+EJLBDJeqszjK/c8RoiLJpfBoysOeajBoeyn/MDObp5DAq6lr49w+qeeq983xxrpGHE0P5rzmhxI0I7uti9ivu7Nm8lkxJSEggJyfHbu4/dJ0Ztlljmw+OpKWlsX//frKysgC49dZb2bt3L4mJico/ZzcBsoqKiqKwsFAp49XuOdBfSKZ0n6NMKdLXXsmU1g6Zsv+8JVNqepApzs73zvJhaJT9e+t6/kGW15ar9Kh23J/tPmx9lm+p5I6ddWXf1m0dre+FRg0P5T9mhbDWmikfVvP0e9V8ca6RnySG8l93DZNMEX1uQN2N9u6776a0tJTi4mI0Gg333XcfISEhwJX5L0OGDGHMmDE92u9LL71EcnIyCxYsACwXC1Y5OTlMnjyZgoICTpw4QWpqqjI0tiuPP/44o0ePVobkXq0FeiCTVuieO/G9kaeL/TG3tShNRj7+gZjMtfyPrh6TycCqqRpqmk3uKYB1SG1csqWl2bYiejXWoVNJj1jea0Y4vgvuABTgAxEaf05dbOE3//ieD7++hMlk4t8+MLP5niiGB/oxyONn5f7NnXejvZZMmTFjBqmpqSQlJZGQkMCtt97K2rVru8wMrVarZE1srPOczM7O5tChQ1RXV/Pwww8D8NBDDzFv3jxSUlIICwtTjteVyMhIsrKyiIiIuOox+xPJlJ6zZEoA5rZm+0zBPlNqm9p7tmNH5/ueGDUZTuyGGyZcGUETOQ6+O9az/dgKvjyyYOwsCIu9Uk5nrBXRr//XUn6NZx611B3WTPnamimnLmEym/m3D7BkSpBkiuh7A2rOZkxMDKtWreLVV19l2rRp3HPPPdTU1BAUFMSIESNITk5m0qRJDreNj49n3759yvuFCxcqN16YMWMGp06dorKykvj4eCIiIpTKYXx8POfOnUOv16PRaK5aabQeIzIyUtkuPj6+U+v39URaoXvH3NZiv0Cl4qdThzMubBBt7WbChw7iVzNUDPL3JfdwM9V13fwbC460b+kF+9ZosMy7+Swfqk9Z1rV+PnaWfZBbf7bdfvl/wyd/trR0g+UixD+o8zEHoK+/r+HfP/ZjfGQru/5ZS2u7pTHgo1M1PP2PIXxfb+ILg1wk94Q7ezYdZUptba2SKUlJSU4zBWDDhg389Kc/xWg0diszVq9ereROVFQUlZWVgH0eATz66KOdto+MjOTIkSNK72RXczUXLlyo/Lx27VoWLVqklG3p0qU9+h15I8mU3jG3NdsvUKlYMWU4twy3z5QAf19yjzRTXduNTHF0vteEOc8H2+UA/9+LULLVsv3QaHj8fctya051/Nl2X7Y/264Tf4dlSO7Rdy0Np0OjLRVYZ+sPu9EyrLbyCxgR51VDab/+voZ/3+vP+AhHmRLM9w3tkimiz6nMZrPZUwfL153jNx9VsiMtlptD/dxyjMrKSn73u99x3333cdddd9HW1sbXX39NUFAQI0eORNWL23NZW5HBcrfA7du3Kzdq6M42QLdama9XFeeqSc/X89T88aQlRvR1cbzColeOUXCq5eor2kgeG81dES3cPxomjh6OyTwYFW18830N9/y1mi/PXcMNgoTXWDjan789MqGvi+EV8nXneO6Dr8mdE8TEW+LccozKyko2btzIvffe2ylToqKiUPfkrpweptfr7R63BbB+/foBP5JGMqWz3mbK7IgWfuwgU1Lzq/miSjJlIJBMEe42oHo2wfLQ7cDAQAIDA5WHbfd02GxHa9euVVqLt27detV5MACLFi1izpw5yvvubHO9klZo19h3uo7PTtYR4TOIH0SHoPJr45vva8naW8N3tT0c+iREP+Hu52y6I1M8JSoqSnlkl+2ygU4yxTUcZcqZy5lSXieZIoTongE1ZxMsQbp27VqGDRuGyeS6+WpdDUlyZKC3HLuSzK9xkZYaWtQq/vtLNeNvbOSGkFYy9lyk8Ms6Wl34f0EIb+LOOZtgyZSnn37a5ZniCRqNpsfZNRBIprjI5UzZ+qWaCTc2En05UwokU4QQPTDgejbb29sJDQ3FbDbT2trqlmMI15JWaNcxmcwcrjSy+h+BaHyaOFbeIBcFYkBzd8+mZEr/I5niOp0y5TvJFCFEzwy4nk3R/0grtOt98W1VXxdBCI9wd8+m6H8kU1xPMkUI0VsD6jmbon+SVmghRG+5u2dT9D+SKUII4T08Xtm09GyOu/qK4rohrdBCiN5SejaFuEwyRQghvMeAm7Npq6Kigh07dnD27FmGDx/OggULmDp1Ku3t7bS09OwW4MJ9pBVaCNFbnuzZlEzpHyRThBDCewzIOZsqlYqysjL+8Ic/cOTIEfz9/bn77ruJjIykqakJtVqNj48P7e1y625vIK3QQoje8sScTdtMOXr0KH5+fpIpXkwyRQghvMeA7QBk9OsAACAASURBVNl85513OHLkCIMHDyYlJYWHHnqI0NBQjh49CsAPfvADtx5fdJ+0QgshestTPZvWTBk0aBBz586VTPFikilCCOE9BmTPZl1dHV999RVtbW34+Pjg4+MDwIkTJ8jJyeG2227rdGFgMBgoKChg4cKFFBQUEB0dTWpqqvK5TqejtLSUadOmUVFRwZQpU4iMjARAr9fz0UcfERISwr333otGo3FYrq6OYTAYKC4upqamhmnTpinPRisqKmLkyJFUVFQAkJqaqpRl4cKFShlsy9ix7N5OWqGFEL3liZ5N20zx9fVVMuWLL75wmilWRUVFlJeX253XnWVGbm4uq1evBiyZ8Pnnnyvn/IqKCoKDg5VnZ5aUlHDixAkSEhKYMWOGsk1BQcFVs8g2V8rLy+2yxLpf2310zK6FCxei0WjYuXMnQ4YMscsbo9HIzp07qamp6ZRRniKZIoQQ3mPA3Y3Wx8cHPz8/ANRqNU1NTZSUlJCbm8vrr7/OsWPHHA51qqysZM2aNaxfvx6ABx54gKKiIsASzMnJyQBs3LiRzMxMKisrlc8mT54MwNGjR0lKSsJoNDosW1fHqKyspKamBoDk5GR0Oh0AeXl5rFixgvLycl544QUyMzPZunUrR44cYd68ecq+S0pKyMjIULbJzs7u7a/Q46QVWgjRW+7u2ewqU1577TWnmQKQkpJCXl4egNJg2FVmrFmzRtm2srJS2ba0tJQHHniA9957D7BUSnNycgCora0FLBVNayYcPXqUxYsXO/1O1lw5ceJEpyw5ceIEAHv37mXVqlVKWdasWcOLL75IbW0t8+bNIyMjg5qaGrscA1i8eDFnz55V1jMYDFf5DbueZIoQQniPAdez2dbWRnl5Oc3NzahUKlQqFTU1NZSUlNDc3IxGo2HUqFGoVCrMZnOn7Tdu3Ki0BpeXlwOQmZnJvn37SExMZPXq1UyaNElZ3/Yzq48//rjLnkVHx0hMTFRakBcsWEBpaamyz+XLl7N69WoSEhJ47LHHOHLkCABBQUHKPh977DGWL18OwK233kpWVhZr167t+S+wD0grtBCit9zds9ndTOmoqKiIsLAw3njjDbvlvckMgOnTp7NhwwYAtm7dysKFC0lLS1M+f/HFF0lKSgIgJiaGLVu2oNfriY+Pd7i/5cuXKxlhmyXLli1Dr9cTEhLCypUrO5Vdo9Gwe/duUlNTlTJbc8xa6QwODgYgPDyc4uJiu3J6gmSKEEJ4jwHXs1lZWcmrr75KdXU1arWa5uZm6uvrqa2txc/Pj9TUVG6//XaHFU3AbthRcXExAGVlZXYXBgkJCcrPHT+LiYlRgtcZR8fIzs5myZIlSsu1LWtwazQau2MDSg9oWVmZsl5wcDCbNm3qsgzeRFqhhRC95e6eze5mSkfl5eXMnDmz0/LeZAZAWNiV77hx40b27t3LpEmTKCkpAeD06dMMHXqlwr1p0yaGDHF+XrXmhZVOp8NgMBAREcHGjRuVkTa2rNkVFhbGyJEjleXWHCsvL7cr55IlSxg7duxVv5urSaYIIYT3GDA9m2q1msrKSrZt28bhw4cxmUxERUUpQefn58fYsWO57777erV/g8GgzD2xDjMCiIuLQ6fTKRcPZ86cUVqXeyIrK4tz586h0Wh6NQQ2Li7Obk5QfyKt0EKI3nJXz+a1Zkp0dDR5eXnKHEyrq2WGNWusw24d0Wg05OTkoNfrmTx5MvX19cTGxhITE9PpeD1RUFCgjIoxGo12w3q7Izo6GuCayuAKkilCCOE9BsTdaNVqNQEBAbz11lvs378fgMjISNLS0pg1a5bdfJve2LRpE/PmzUOr1SpDWK02bNhAcnIymzZt4syZM3z66adkZmb2+BhxcXFkZGQQGxvL7t27WbJkSY+212q1SjmAflXxlFZoIURvuaNn0xWZcuedd/LCCy+g1WqZNGmScuO2rjLjiSee4KGHHmLJkiVKb6Ej1psO1dbWEhcXB8DSpUtJTk6mtraW4ODgXt0oLjo6mgceeIDg4GDOnDnTo22t3/mBBx5QvjP0TcVTMkUIIbzHgOjZNJlMtLW18e2333Lu3DkmTJjA8uXLmT9/vt2NG5wNnQWIioqyG3o6bdo0u1ba6OhoysvLWbduHfPmzSMqKgqw3B123759lJaWMnHiRGVOS0+PsWvXLgoKCkhISGDOnDnKOsuXL1eGK0VFRSnzMsFSCbaWY/Xq1UybNo3S0lJCQkKU5f2BtEILIXrLHT2brsgUjUbDO++8o9yZ1Xoe7yozMjMz2blzJwCbN2/m888/B+yzAmDkyJGUl5czatQopTKcmJjIqVOnKCgoAGDMmDFOy2abK3AlSxITE9m+fTvl5eVkZmYSExMDdM6u5cuXKxljWzaNRsO5c+eU79xx2oenSKYIIYT3UJm7SksXy9ed43e7TvL7O/y4dbLrezZ37drF119/zbhx45gxYwYtLS0u2b+1FRksc1NiY2OVGzV0Zxug3z2OxJPOG5u45/UyfjUnhrTEiL4ujldY9MoxCk655u9XDCwLR/vzt0cm9HUxvEK+7hzP7iknb3EUY11Y2XR3pniK9ZEltvrqcSSeJJnSmWSKcEYyRbjbgOnZbGlpYfbs2cyaNQuVSuXSi4IxY8YoFUetVqs800y4hrRCCyF6y109m+7MFOFekilCCOE9BsScTcDpc85cIT4+3unt452RXszuk/k1QojectfdaN2ZKZ4SGRnZ5zfr6QuSKUII4T0GRM+m6N+kFdqxQb5qbhs5qK+LIbzI0XNNfV0Er+Pu52yK/kcyxTHJFNGRZIrwhAHTsyn6L2mFdixC48Orc/z7uhjCi/z0Q4C2vi6GV3H3czZF/yOZ4phkiuhIMkV4Qu+eBXINLD2b4zx9WOHFpBVaCNFbSs+mEJdJpgghhPfweGVT6dkU4jJphRZC9Jb0bIqOJFOEEMJ7DOg5m3V1dRw+fJhLly4RGBjID37wA0aNGoXJZBoQN38YKKQVWgjRW56csymZ0j9IpgghhPcYsHM2a2pqeP3119mzZw/19fUkJSURFxcHgL+/Py0tLXJx4CWkFVoI0Vue6tm0ZspHH32E0WiUTPFikilCCOE9BuScTZVKxbvvvst7771HW1sbM2bM4OGHHyYuLg6DwcA333zj9ouCSZMm9XrbzMxMdDqdC0vj3aQVuvfMASGd/n385YW+LpYQHuOJOZu2mdLS0tInmeJO6enpbsscnU5HZmbmVdcrKioiNzfXrkwGg6FXx5RM6T2HmfKVZIoQovcGZM9mU1MTBw8epLm5maFDhzJq1Ciio6OpqKggLy+PmJgY7r//frcdH6CsrKzX254+fdqFJfF+0grde7FRQ1GpLD+bzdDe3kp7e6vDdffs2cNbb70FQEhICD//+c+Jje2bxxD99re/5Ze//CVg+Xvfv38/y5cv75OyiP7NEz2bzc3NDjOlsrKSP/3pTx7JlP4qMTGRxMTEq65XXl5u9/6NN97o9TElU3rPYaa0Ob5bqWSKEKI7BlzPpo+PDyaTiaamJtRqNc3NzXzyySe88847/PWvf2Xnzp2cP3/e4bYlJSVMmjSJoKAgpSXWaDSi1WoJCgoiKCiI/Px8Zf2goCCys7OVz0pKSpTl1ledToder1f2O2nSJPR6vbLvzMxMZXu9Xk96ejqFhYUkJyfbtfLays3NJT09XSlXeno6RqNR2Wd6enqnY9mur9PpKCoqUspk/U69+a6uIK3QvWc01vKHP/zh8r+Xef/vRbS0NDtct7KykhtvvBGtVsucOXNISUmhqqrKwyW2+OMf/6j8HBERwdy5c/ukHKL/c3fPpo+PD21tbQ4zJT8/3+WZYqXT6UhPTwcs5/yUlBRSUlLIzc1Fr9eTkpJCUFAQWq1W2cb2HF1UVOT0O9nmhPUYVrZ5ZZstjjLDmlnWvHFUVtvvkZ6eTmZmplL27OxsZZs1a9awZs0au3V729sqmdJ7jjKltcXxsxglU4QQ3THgejbNZjOtra1278+ePctbb71Fc3MzZrOZ4ODgTtsZDAbmz5/Pvn377FphMzIyGDp0KPX19RgMBubNm8eUKVOIj48H4OLFi9TX15Ofn09OTg4zZsygvr6eoKAg6uvrlf0cOXIEgPz8fDZv3kxOTg4bNmwA4Ny5c2g0GsDSmpuenk5GRkaXrcGFhYUcPnyYnJwcMjMz2bBhg/Jv+fLlvPHGG5SUlKDVavnggw+UslqPlZyczKlTp4iMjLym7+oK0grdeyZTOyNHRtLe3o65vZ2gwQGYakxO14+Ojmb8+PGMHz+euXPnUlVVRX19PdnZ2fz4xz/m5MmTPProo5w+fZq//vWvfPvtt0yfPp3777+fwMBATp8+TXZ2NlqtlpycHG688UYef/xxAgMDAfjkk094/fXX7Vq59+zZw8mTJwEYM2aM0hKu1WpZu3YtAO+//z6PPvooAHl5eRw4cMBu37blefjhh7n99tvd+WsV/Yi7ezbNZrPdEFl3Z4ozBw4cUM7ZWq2WX/ziF8q5HSyVQes52mAwMHr0aLtssZWRkUFsbCz19fXodDqSk5PJyMgALP8v33zzTeLj48nOzubll19m7dq1PPDAA50yY8mSJTzzzDOdeiFty9qxwvjpp5/yzjvvALB48WISEhJYvXq18rntz70lmdJ7ZrNJMkUI4VIDrmfz4sWLvPnmm1RXV+Pj40N7ezutra2cP3+exsZGbrvtNqZNm4bKOk7ksoKCArKysjpV8F5//XWlRdoa8h999JHy+dKlSwEYO3YsJ06ccFgmaw9meno6K1eu5OLFiwBs2bKFzMxMhxcDV7NgwQLl4mTp0qXK0NstW7bwwAMPEBQUxPz58zlw4ICyzcyZM5VjPfHEE6xfv97uQsAV37U3pBW694w11STE30RC3I0kjIkhLDSI9jbHw2htNTQ0cPLkSaVRZPfu3Zw8eZL58+dTVVVFSkoK48aNQ6vV8s9//pPXX38dQFnX2pAB8PTTTwNw/PhxNm/ebNfKDZbW7+eff54xY8YwYcIEZTutVktERAT19fUcO3YMsFwUlJeXo9VqCQkJ4dlnnwVg1apV3HbbbWi12j4bpiW8k7t7Ni9evMiOHTs8linOLFiwQKnopaam8sILL9j1Xubl5bFlyxaCgoIYPXo0gDKypSPbMiQmJrJgwQLA0pt64MABJk+eTFBQEFlZWRw6dAjonBk6nY7w8HDS0tK6LGtHS5YsQaPRoNFoWLJkSafhs64gmdJ7xkvfd8qUNskUIcQ1GFA9myaTibfffpu///3vNDY2MnjwYIYNG0ZbWxt+fn4kJCSwcuVKgoODMZvNLj++s3ma1h7M9evXk5GRwcaNG11+bFvOWrM7lqmkpISMjAzmzp2rtAZ217XMSe1IWqF777Mvy2lqbMBk0/Pi5xfidP3XXnuNAwcOsHv3bp566iliY2M5fvw4gNIKXFBQwM9+9jMWLlwIwK9//WsmTpyofG677vjx45U7cv75z38GICcnR1nPuu+5c+dy1113ARAeHq5s21FWVhZz585V9rF7926ee+45wsLCMBqN/OhHP1JavIUA9/Zs9nWmOJOamsqYMWPYvHkzL7zwgtLD+f7773d7xImzjJg+fbpdj6lVx8yYM2dO77+Am0mm9N6nkilCCBcbED2bKpWKgIAAtm/fTmFhIXV1dQQGBjJv3jyee+45XnrpJX7/+9/z1FNPMXToUNTqzl979uzZZGVldWoJfvjhh5XKosFgICcnh9mzZ3erXNa5LqdPn2bixInEx8ezY8cOh/t2tq0zhYWF6PV6jEYjW7duZebMmVfdZ0czZsxg3bp1Ssv1tXzXayGt0L03bFgEI2+IJfrGOOXf7WNvcLr+nDlz0Gq1HDhwwC7obdXV1REdHa28724Q19TUKHODtVotf/vb37j55pt79oVA2d66D4BXXnmFiooKFixYwJ49e3q8TzFwuaNns6tM2bBhg9syZfr06cp8yK1bt3ZZxvj4eDZu3KiMXlm4cCHr16+/anaApefRek8AnU5HYWEhYOnlPHDggNP5nraZcbV1nXnzzTcxGo3Kd582bZryWW1tbaf1rfNTwTINxfr70Wq1TntuJVN6TzJFCOFqHq9sKj2bLmQdvvTPf/6TiooKhgwZwt13301aWho33HADw4cPZ8iQrls54+Pj2b59uzJ8yDrEaOPGjZw+fVoZmrRhw4arzq0BywVFREQEOp0OrVbLypUrCQoKYuLEKz26tvu23iAILBcN8+fPd3qDILBclKxbt46IiAiGDh3KsmXLAHjyySft9unsQsB6o4fHHntMmavT2+96raQVuveihwd1+hca5Od8/cvza6wtwY7Ex8fz2muv0dDQAFhakqdOnWq3jnXY9vHjx7npppsAmDBhAgcPHlTm74wfP77HLcZTp07l1KlTdvsAy8XJo48+yn/9138p83OEAPf0bHaVKdHR0W7LlHXr1ilZcccddzjdt/XGchEREWzbtg2Ae++9l9tuu42IiAi7m+84sn79enJycggKCuLDDz9UhtGCpXfUun/bm8w5yozDhw/brdsd8fHxJCUlMXr0aLRarTLMeNq0aWRlZXW6YVFvSKb0nmSKEMLVPD6M1tKz6drx8SqVCpVKRVxcHHV1dUybNo20tDTlLoLdlZqaandTH7AMNXJ2C3bbdRMTE+3e5+Tk2A39sP3MOsfF2b7T0tIczoOxFRYW5nDb+Ph4h8s7LrPesMhWb7/rtZJWaO9y++23M2fOHBYsWMCYMWPYvXt3p2F11gvZ3bt3K0OdfvzjH/Pggw+SlpbGsGHDmDBhgtOW7ptuuom0tDSee+45u+VPPvkky5YtY9euXco+77rrLmVOzsmTJ/nXf/1Xl35f0b8pPZtRQ122z77KFOsN5qysObB69Wq7G+dYbwbXcb+OljsSHx/vMAOsZXD0maNljvbTsayJiYl233fSpEl22Wi7nu13t93Gev6xzUVH+7CSTPEukilCXN9UZg9ONMnXneN3u07y+zv8uHWya+ds+vn54ePjg9lsRqVS0dTk+Fbd/Yn1LoG29u3bR2lpKcXFxdf0HDJvct7YxD2vl/GrOTGkJUb0dXG8wqJXjnH4vJk99wddfeVust6SvmMLdENDA19//XWn+S6nT5+mvr6em2++WWlNPn78OIsWLaKsrIzjx4/bfWZlnVNj3Z/17oS2N2GwHtM6JOrcuXPK59bPgoKClGVVVVVUVVURHh7eZQv6QPfTD1sY5tfG3x6Z0NdF8Qr5unM8u6ecvMVRjHVhZRMGRqY4y5DuPPfSHdLT05k5c6ZL7jjbFcmUziRTJFMckUwRnjAgejYBWltb7R55MhA460FMTEx0e1h7krRCe4azQA0MDHR4Y4Wr3aHP0TaOljs6bsdj2h7LUXmu9wsC4Zw7ejZhYGSKq0ehXCtPNZBKpniGZIoQojsGxJxN0b/J/Jr+4+abb1ZusCCEN3D3czZF/yOZ0n9Ipggx8A2Iu9GK/k1aofsPZy3WQvQVdz9nU/Q/kin9h2SKEAOf9GyKPiet0EKI3pKeTdGRZIoQQngP6dkUfU5aoYUQvSU9m6IjyRQhhPAeHr9BkNKzGerau9E60tbWRmNjI+3t7ajVagYPHoy/vz8AHrwJr7gKaYUWQvSWJ3s2JVP6B8kUIYTwHgPmbrQdNTY2UlJSQkFBAVVVVYwbN45ly5YxceJEVCoVzc3NcnHgJaQV2jE/Uwv19dDU1MSgQYPkVV7xbfMBP/++/tP0Ku66G21HV8uUlpYWTCaTW8sgukcyxTHJFHmVTBF9YUD2bKpUKg4cOMC2bduoqalh9OjRzJkzh/j4eIxGI21tbZ2e49QfZWZmdusB3o7k5+czZcoU4uPjXVyqnpNWaMfGm75h5MiZNDc3ExAQIK/yyvijJ/iWyL7+0/QqnujZvB4yxWAwUFBQ0OPHaul0OioqKkhNTe3W+nq9nr/97W+sXbu2y/WuJd8kUxyTTJFXyRTRFwZkz6bJZOLvf/871dXVDB06lOnTpzNr1iyam5t5//33GTx4MHPmzHFrGTxhy5YtvQ7jgoICxo4d6+IS9Y60Qjtm1EQTGBioXMS681WtVmMymWhra8Pf3x+NRuOR48prz14D/X2hDWHDEz2bzjKlpaVlwGRKZWUlxcXFPa5slpaW9mh9o9HIoUOHrrreteSbZIpjkiny2vFVMkV4woDr2VSpVDQ0NFBTUwNY5th89dVXHDx4kHPnzvHaa69x9913d9pOr9ezbt06tFotOTk5xMbGkpmZiUajASA3N5fi4mJmzpxJbW0tixYtUnoF8/PzKSgoIDQ0lFWrVpGYmOi0fAaDgRdffJHTp0+zcOFC0tLSMBqNvPzyyxw6dIjY2Fgef/xxIiMtLU3p6eksX76coqIiAJ588kni4+NJT09XPl+/fj1DhgxR9tux7EVFReTl5REaGsq6dev405/+RGFhIdXV1fziF79w2CKdnZ3NqFGjOHr0KKdPn0ar1TJjxgzlmNaHc3e3lbor0grtWFhTOeD+uc0Ahw4d4r333qO2tpYRI0Zw//33c9NNN3nk2EJcC3f3bKpUKurr63ucKeD4fA/OM8PZubWoqIgTJ04AkJCQwJ133qlkxsyZM5UKYklJCTk5OYSGhipZ4Yher+fVV19Vzu2RkZFkZGRw4MABpQw6nY6tW7dy8eJFu2NYMykvL4/ly5eTk5MDQG1trdMc0Ov1bN68GYA77rjD4e/HNrc65lt8fHy3vxtIpjjjqUxRqVSSKUIIxYDr2VSr1fj6+qJWW26029raypEjR6iqqqKxsZHq6mr8/Pw6bWc0GiksLOTWW28lIyODjIwMdu7cSVpaGtnZ2ezevZuNGzdSWlpKVlaW0opt+1lFRQUrVqxg165dSmWx4zFGjx7Npk2bWLp0qVIZXLx4MbfddhsZGRmUlpby0EMP8cEHHwBQWFgIQEZGBjt27GDz5s3k5OSQkZFBYWEhGRkZREVFAbB06VIAduzYwYYNG9iwYQO5ubm8+eabrFu3Do1Gg0ajYdGiRezevZuVK1cyZcoUh7/HQ4cOkZeXx0svvcR3333H/Pnzqa+vtyuT9Tt1p5W6K9IK7Vj1oGiPHOerr75iy5YtVFRUYDabUalU1NXVodVqGTFihEfKIERvubtnU61W4+/v36tMcXS+7yoznJ1by8vLycrKYvv27UyZMoUNGzYQGhpKRkaGsl+dTsf69euV/U6ePFk5Z3e0ZMkSNmzYwNKlS4mKikKj0bBy5UrAkjUAUVFRrFq1SlkWHR1NamqqXSZFRUUpjZWLFi1yeCyDwcDkyZPZtm0bN9xwg1I5BdBoNA5zq2O+9eS7gWSKM57KlC+//FIyRQihGHA9m01NTezfv59Lly7h6+uLSqWitbWVU6dO0draysiRI5k40fmxrS2zS5Ys4ezZswBkZWVx6tQpIiMjSUxM5M0331TW7/jZiRMnKC4uVlqwbe3cuZMnnnjCbpiSXq+nqqpKGS5k3b9er1dabjMyMpSWb+uFgPW9bS9qRUUF5eXlfPrpp4SFWVr616xZo5TPKj4+nrCwMMaOHeuwUmxl25u5cuVKjEajcmHjStIK7ZinWqHPnDnD4cOH+dnPVjJnzhz++Mdt6HQ6Ll265PDCwGg0otPplL+N7tLpdGg0GrfNEzYYDOj1eoflKioqYsqUKV3+vYv+yd09m01NTezbt6/HmeLofA89ywxbCxYsUCp2oaGhXLx4kaioKOVveuvWrQBs3LhR2Uan0zkcaRMeHk5dXR3x8fHKOX3s2LGEhYUp62s0Gr766ivOnj1LVVUV5eXlyva2mRQTEwPg9P91cXExTzzxhPL9NBqNUkaNRuMwtzrmW0++G0imOOOpTPn2228dZsrFixf7fWUzPz/f4f9Vg8HA559/3u25y0JcTwbUczZNJhMHDhzgL3/5C7W1tfj5+TFo0CD8/PwYMmQIEydO5PHHHychIaFb+7PtsbO9SLUGoqPPgoODleFWHdXU1CjBbGU0GjuVJywsDKPR6HAfBw4ccLg8NzeXF154gZCQEKWF2lH5roVer3fJfjqSVmjHPNUK3d7e3qP19Xq9Xe9Ef5CXl0dlZWVfF0O4gTufs3ktmeLofG/V3cxwZu3atUycOJF58+aRnZ0NwMWLF1m5cqUyMmffvn1OK4DvvPMOZ8+eJSkpSZmi0dGqVavYu3cvCQkJ13QB3dXvoavcstWT7waSKc54a6YMBJWVleTl5fV1MYTwSh6vbCo9my7m5+fHvn37+J//+R/Ky8tRqVRMnjyZp556inXr1pGVlUVmZiY/+tGPCAgI6NG+4+Li0Ol0wJXhtlbTp08nPz9feV9cXOy0MpuQkEBOTo5dRTI+Pp7CwkKlImfdf097f4qLi1m3bl2nFreO5XMF29+H7c0hSkpKlAuX3NxcDAYDYLmrYFekFdoxSyu0e6lUKqKiokhMTKSo6O88/fRajh8/TmJiIkOHdh6WaDAY2LFjBydOnCA3Nxew9BrqdDry8/MxGAwYDAby8/PJzc1V/k6srH/7ubm56PV68vPzyc/Pt/s/YTAYyM3NtVuu0+koKiqipKSk0z5t1dbWKj/rdDqHZRADi7t6Np1lypo1a7qVKY7O99B1Zjg7tzqSlpbG/v37ycrKAuDWW29l7969JCYmKv+cjUTRaDSsXbuWl156yekFcmFhIRs3biQ1NZVLly51WZauREdHU1xcrLy3/V7Ocqujnnw3kExxxlOZYu2175gpoaGhndY3GAyUlJQo723/b5SUlCjXEUajkaKiok7ndGs2WDPIaDQqGdLx3N9VtnQ3L2wbhoxGo8MME0LYGxA9mz4+Pvj5+fHxxx9z8uRJ1Go1kyZN4pFHHmH27NkkJyczderUXvfwvfTSSyQnJ5Oens6qVauYPn268llOTg4rV64kPT2dSZMmERsb63R44YwZw+p2BQAAIABJREFUM0hNTSUpKYn09HSys7PRaDRs376dyZMnk56eTkREBNu3b+/WcNW4uDhSUlLQ6/XMnDmT+fPnk56eztGjRx2WLz09XanUxsbGsmLFCqet2l3RarXK7+PMmTPK8hMnTij7Ky4uVnqStmzZ0uX+pBXaMXe2QtfW1nLhwgXq6+sJDw/n5z//OTExMTQ2NjJ58mQefPDBbg93ysvLY8WKFcqw88rKSiWQk5OT7S6erReaa9asQavVUlNTw7Zt25Rh5AaDgXnz5gFw9OhRFi9erGz7wAMP8N577zkth23LclFREcnJyYBl6J315ipi4HFHz2ZXmXLXXXd1K1Mcne+h68xwdm7tKDs7m/T0dBYvXszDDz8MwEMPPcT+/ftJSUmxO54j1jx47LHHWLhwIWCZo1lYWKjcnGfBggVK2bsSHR3NmjVrnB4vNTWV6upqJk2aREpKit33cpZbYJ9vPfluIJnijCczZdWqVd3OlPXr1wOW8//KlSuVzFi/fj0ajQaj0cjixYuV64sVK1YolVJrNnz44Yfs3buXjIwMnnzySWpra0lOTlYqq11lS2ZmJlu3bu20jSNr1qwBUMq0d+9ezp49q3wHIURnA2LOpslkor29ncDAQMLCwpgyZQo/+clPuPnmm2lqaurWPuLj49m3b5/yfuHChcyePRuwXDScOnWKyspK4uPjiYiIUHoe4+PjOXfuHHq9vlvz0TZs2MBPf/pTjEajsm5qaqqy/82bN9tdwNgOF+pYxv3796PX64mKimL16tVKeaOiopSKnrPy2d4cwhHrHW4dlcPZsZYtW8ayZcsA7L7HqVOnuvydSCu0Y+6aX9PQ0MBbb72F2Wxm3Lhx7Nu3j4cffpjbb7+dr7/+mvvvv59bbrnF4VCoyMhIli5dyunTp+3moi1fvlyZ7xwZGYlGo8FgMLBgwQJKS0sdzq1at24dM2bMYNq0acpcrBdffJGkpCTAMhdsy5YtSgPJ9OnTu/0ohMzMTPbt20diYiKrV68mJSWlZ78k0W+4o2fT+siGa8kUcHy+7yoznJ1bbfMI4NFHH+20fWRkJEeOHFEu1Lu6K/rmzZuprKy0m/MZGRmp5BCg3JG2Y0Z0HMKamprK4cOHu/w9fPDBB8q+NBqNcgxn3xfs802j0XT7u4FkijPuzJS3334bk8mkZMpPfvKTbmcKWCpvn3/+OU888QSlpaXKvSU0Gg1FRUWEhYUp0zcWLlzIvHnzlB7x6dOns3btWoxGIxEREcqc6EOHDlFZWUlkZGSX2RIeHq7s23abrnz88cd2ZfrhD3/Y76aXCOEpA+putKtXr2bZsmUEBwej0Whoa+v+w4M0Go1dgEVGRionm+zsbGX+ZmFhYaeex47bdtwGLMOArBfjjiqktsezZbvfjsfp+N52v7Y/Oyqfdd96vZ4nn3zSbrn1VvPOyuHsWLa/E9vvcrWTtrRCO+auVujvvvuOXbt2kZqaSkBAAAcPHmTs2LEMGjRIuWW9yWRi/PjxBAUFdWufwcHBys/Z2dnk5eVddZ6X7d+LdWi69REIVps2bVIaPTrOle5KWVmZ3d9sT7YV/Yu77karUqmuKVOsHJ3vnZ2TO65vW5G0PY92tb3tcusjvWxZz++Ozssdj+MsN5yVuavc605WXS23rlbJtJJMcczdmXLPPff0KlPmzp2rDGddt24dTz75JAkJCcycOROw3I3Z+jNY/k7LysqU99bzuzVTbP+GrY2dPckWZw2ktjqWyR03TxRioBgQPZtms5nm5mbl0R5gaZl2lbVr1yotqlu3bu3WSWXRokV2D/n21hNRVFSUcodb22WeJK3QjrmrFVqlUqFSqdDr9RiNRlpaWlCpVMpnZ8+exc/Pj9jY2G5XNm1lZWVx7tw5NBrNVYe7dRQbG0tMTEyPHyzviMFgUC46ZBjtwOWOnk13Z4qnePr87i25J5nimDszBeh1psyZM4cPP/wQuFJRPHjwoPI4nejoaPLy8pRcMBgMxMXF9aiMrswWgJCQELuh3xUVFS7ZrxAD0YDq2XSn7raoWrnr8Q6u1lULuadIK7Rj7mqFHjZsGOPHj2fv3r2o1Wqio6O55ZZbKC0txWw2ExQUREhICL6+jk8PGo2GwsJCcnNzHQZ3XFwcGRkZxMbGsnv3bpYsWdLtsi1dupTk5GRqa2sJDg5Wnu3XU5s2bWLevHlotVqOHDnS4+1F/+Hu52z2Z54+v3tL7kmmOObOTJkwYQJ79+5FpVJ1ypTAwEBCQkLw8fFxuH1iYiLJycls27YNsMzlXbNmjdIrfuedd/LCCy+g1WqZNGkSOTk53Z5SYeWqbLG69957lTsoh4aGXvPzxoUYyAZEz6bo36QV2jF3tUIPGzaMhx9+mJqaGi5cuMCyZcuYNGkSH330EZcuXaKurg4/Pz+HD6oHywXl9u3blefuLV++nJEjRyqf79q1i4KCAhISEux6OaZNm6b8vGnTJqWHJSoqik2bNgGWi45Tp05RUFAAwJgxY5Rto6O7vlCKiopi+fL/x977RzV15Xv/7wTjDwxQphQSikMZibS0FQJKHX60jEuqM7EgLTAwwlKHy8Mq16cduZes1fQuFuP3lrlPWA9qx9LLMI52SpdUXVVSc2vVWgS1Dhajzi0jHiyXgiRSlAJR+c33jzxn9ySchIAkkLhfa3UZzo999klP9nufz6+dDcAUUh8UFITOzk4UFxejqanJ6R57inNw9DqbFNeDago/jtaUH374gWjKypUriaYYjUaIRCIsXLjQahuHDh1CdHQ0AFNOJne8F4vFOHr0KI4fP46+vj4cOHCAGFEstYHVEsBcm+zVFks9s4RtXywWk/aCgoKQk5ODpqYm+74wCuURQzAxMTHhrIvV6G7j92f0OJwZgp/58k9kKY8eXbd7kFXD4F82PIdMecBcd2desOkvf8e9e/dQm+sYo8yiRYtQVVWFGzdu4I033sCyZctw/fp1XL9+HWvXrp328kDOxGAwkAkDS0pKyqytJzuf2Xnkb7g+6odjv31+rrsyL6jR3cYfTn2LynVLsfLp6YXVUdwXqimToZoyPbRaLTGoAnhoT+h8hWoKxRlQzyZlzqFWaH4cZYVmEQqFWLBgARYuXIihoSGEhISYFVCgUFwB6tmkWEI1hR9naYpIJKKaQqFQCDRnkzLn0Pwafhy5Jhpg8gbev38fAQEBGBoacui1ZhOJRDJrRR4org/N2aRYQjWFH2dpikQicSlN4cMdvZgUylzhtp7NiYkJfPfdd/joo4/Q3t4Of39/pKenY82aNRgbG3P5gdCdoFZofhxphR4aGoKXlxe8vLzob4Hi0jjLs0k1xXWgmsIP1RQKhTIXCJ19QZNn8xmHXkMgEOD69esoLy9HXV0denp6EBISgp/+9Ke4f/8+RkZGIBQ6/dbtxmAwQKvV8u7T6XRkGRZ3gVqh+XG0FZpCcQeIZ9PBsJpy9uxZl9MUR1BZWWn3sfboltFoRENDw8N2CwDVFGtQTaFQKHOB09WReDYdzNGjR9Hc3AxPT0+8/PLLyMrKwuOPP47Lly+jqalpXq+ZptfrUV1dzbuvsbERjY2NTu6RY6FWaH5MVmgKhWILZ3k2WU1ZsmSJy2mKIygsLLT7WHt0i2EYVFRUPGy3AFBNsQbVFAqFMhe4Zc7mwMAAvv32W4yNjUEoFGJkZAQPHjzAzZs38d577yE2NnbS2mNshcuUlBRSypobs6/T6dDY2IiYmBh0dXUhOjqaVL9kGAZnzpyBj48PNm7caHMh64aGBjQ3N0861mg04vjx4wCAJ598krdvlks/aLVaBAYGoqWlBYmJiZBIJKSflv1nrxseHo6EhAQYjUacPXsWnZ2dWLt27Zyuj0at0PxQKzSFMjXOyNk0Go28mvLtt99a1RQWtqplTEwMOcaaZnDXrjUYDGhqaoJCoYBOp0NXVxe8vb3J2pmWYzp7Tm1trV1axKcVrKZ0dXWhs7NzUpVn9l5SUlKm/M6s6ZbBYEBdXR36+vrId2IwGHD48GE0NzebfQfW9GwqqKbw4yxNEQgE6OvrQ2NjI+7fv4/HHnsMMTExWLx4sVOuT6FQ5hdu59n08PCASCSCQCCAUCjE4OAgGhoaUFFRgQ8++AAMw0AgEEw6T6/Xo7CwEDt37gQAZGRkkFBWrVaL+Ph4AIBarYZKpYJeryf7IiMjAQDXrl1DXFwcjEaj1f41NzcDAOrr65GXlwfANJFJTU1FfX09Ojo6SB8A06Rk+fLl6O/vx/nz580sv9XV1di6dSs6OjoAmF4olUol2VdWVgbANIFhz+vv7wcA5OXl4fz58+T6cwm1QvPjTCu0TqfDkSNH8PHHH+PixYsYGhqyuSYahTJfcLRn05amHDhwwKqmAEBSUhKJUunq6gJgWzO43kJuhEtjYyMyMjLw2WefAeAf0w0GA9avX0/aTU1NtXpP1rSC1ZTm5mZcvXqVtAcAKpUKu3fvBgDs2LHD5ndmS7f0ej36+voAAPHx8VbDa6310R6opvDjLE25ffs29uzZgz/+8Y947733sGfPHtTU1Mz5XINCocwNbufZHB0dRVtbGwYHByEUCiEQCGA0GskE2tvbG0899ZTV89VqNbEGs2ssqVQqnDt3DnK5HPn5+YiIiCDHc/exnD171qoVdvPmzWAYBj4+PsjNzSXH+/n5EUFes2YN+bx//36Ul5cTS6+vr69Ze9nZ2SgqKgIArF+/nixqHxUVhZKSEhQVFeHq1atISUlBZmYmOU+j0eDKlStz6tFkoVZofpxhhR4eHkZDQwP27dsHg8GAJ554Atu2bYOHhweEQiGWLFmCBw8eTDrPYDBMe11Lg8EAsVhs09syG+h0OkilUqv9MxqN0Ov1kMlkZp8promjPZsz1RStVgs/Pz8cPHjQbPt0NYMlNjYWpaWlAICqqqpJY/q7776LuLg4AEBwcDD27NkDhmF4n+3t27fzagVgrilLly4FYPrt7tmzB7dv34ZYLMbmzZuh0Wis9tWWbsnlcojFYhgMBiQnJ6OxsRH5+flIT09HW1sbOcdWH6eCago/zvJsfvPNN9BqtfjVr36JVatW49NPP8WJEycQHx+P0FDXWg/X2m/IYDAAwCOxvjOF8rC4nWezs7MT+/btQ09PDwQCAYaGhnDv3j3cu3cPnp6eePXVV/HCCy9YPZ87Ea6rqwMAtLa2mk0MwsPDyWfLfcHBwWYLAXMxGAwICAiAWq0mll22z4mJibx9aGtrQ0xMDPnb29vbrE3u362treRvb29vlJeXAzC9QNfX1yMiIoIUYLhy5QoKCgqQlZUFhmGsfh/OgFqh+XGGFVqv1+PIkSPo7OxESEgIfvvb32LDhg0QCAT45ptveF80dTrdlJ4NPpqamhxe3CopKQlKpRJNTU1Wj2EYBsXFxZM+U1wTR3s2Z6opluM6y3Q0g4uf34/3yDemt7W14bHHfnzhLi8vh5cX/7hqTSvYv7nodDro9XokJycTbZrKYGRLt8rKypCWlka8tNaw1cepoJrCj7M8m0NDQzAajQgNleEXv/gFJBIJjEYjxsbGnHL92WTXrl2822tra1FbW+vk3lAoronbeDaFQiH+53/+B1VVVWhubsbExASCg4OxcuVKCAQCiEQihIaGYu3atTNqn+vJYUNhASA0NBQ6nY5MHtrb24l12ZLa2lpinTUajSRkysfHB9euXSPHseFWgMki3NXVZdZ+cHAwb/uhoaFmeUEsYrEYFRUVYBgGkZGRuHfvHmQyGU6dOoWamhoUFxdPsr47E2qF5scZVmi9Xo+uri4sXrwYYrEYy5Ytg4eHB7788kucO3cO//Zv/2YWImg0GtHS0oKenh7y3DMMAy8vLwwMDEAqlUIsFoNhGBiNRshkMjIxjY6OJu3odDrIZDISjm5pOdbpdBCLxWS7wWDAwMAAmTzzWZN1Oh0uXLiAc+fOQSaTmf0uZ+rBtNVPg8EAvV5v5kVl+ymVSs2ux7ZjOUm3vE/K9HGUZ9Oapjz//PMQCoVTakpQUBCqq6snrQk7lWawWsPVAUv4xvSQkBAEBwfbtQatNa2wdT2u7rFeHWvY0q2SkhLiIbUVGjvdPnKhmsKPMzRFIBDAx8cHoaGh+OKLL9Dc3EzCqllPuTX4xkN2nOWOn5ZeRYZhiPawYy3DMGY50kaj0exZ4muXDzbdidtHqVQ6jW+EQqG4xTqbQqEQixYtwtGjR/G3v/0NQqEQQUFB+M1vfoOEhAQsWGC6zYmJiRm1X15ejvXr16OgoABXr14121daWor4+HiUl5ejvb0dly5dgkql4m0nKCgIGRkZ8Pb2Rnt7O9m+ceNGElLr6+uLy5cvk315eXmIj49HSUkJent7cenSJasvmwUFBaQvAIhQs0Ud+vv7SQgLW7b+6tWrCAlxbMGmqaBWaH4cuSYaACxZsgRDQ0MYGxuDSCRCR0cHPv30U1y/fh2nT582876z6PV67Nu3DxcuXIBarcbBgwdRXFyMnh7T0hMVFRW4ceMGyTXTaDS4efMmJBIJsQLn5+cjPj4eycnJ5Bg25I7NX/bz80NzczMUCgVKS0tRW1uLiooK+Pv743e/+x1vyKFarSb/7ty5E/Hx8bh37x4A02SD7e90sNZPrkdUo9HgxIkTSEhIIP0MDw9Hc3MzCgoKyPJLFy5cIJNsa/dJmT6O8GzOhqa89NJL2L17NwoKChAREUGK3NjSjDfffBM5OTlIS0sjkTV88I3p6enpiI+PR39/P7y9vW0W1bGmFdaQyWQIDw9HVlYWEhMTJ+mgJbZ0KzQ0FEqlEiEhITh58iTS0tIAmF5oNRoNKRA03T5yoZrCjzM0ZXR0FBEREfjNb36DI0eOoL29HYGBgcjIyEBgYCDveQzDIC0tDf7+/vDz88POnTshk8mgUqmg1WoRHh4OjUZDws+5WgIAxcXFUCqVkMvliI+PR2xsLAlhT0pKMt07p12tVguVSkXatZVSxOoIO2YDQHd3N8LDw3kjFygUymTcwrM5Pj6O0dFR6PV69PT0IDIyEtu2bcPatWsxNDRk10umVCo1C9OJiYkhVfTy8/MRFBSEzs5OFBcXY/369cSypVAocO7cOTQ2NmLlypVQqVRWrWQKhQKHDh1CZ2cnVCoVEV+xWIybN2+Syn05OTkkDFAul5P2161bh/T0dNJedna22eCdn5+PmJgYNDY2wsfHh/QxMDAQnZ2dWLZsGSkKxN6PQqGYVpU/R8Bnhe7tG8Dh/zqL9F+9BF8f9540nD5n+n+9Lj7abLujrdBjY2MYHBwEYLJGDw4O4quvvkJTUxP6+/uxYsWKSYVPZDIZ1Gr1pBe31atXk5clmUwGhUIBo9EIX19f1NbW8npb2JwztthKfn4+PvroI6xevZo85/Hx8XjjjTfIOadOnbJ6PwcPHsTSpUtn3UvP10+ZTEauwxZrYSuCsn0xGAxYvnw5mSAlJSURa7u1+5xJ/o+158fdsDYmOMKzORuaIhaLcfToURw/fhx9fX1krLalGSqVilQl37VrF9EBrh4B/GO6XC4nOgIAK1assNo3a1phqSnl5eVkX1VVFembWq02q11giS3d+vzzz1FbW4vw8HCsW7eObJfJZEQfbfXRHqimOFdTxsbG0NDQgDt37mD58uVgGAbr169Hd3c3Pv30U/zmN79BbGys1UJaxcXFeOutt8xykBsaGqDVanH+/HnisVQqlTY1gIU1SLJpG9xzjEYjVCoV9u7dC7FYjKioKOzfv39KY9/7778PmUxG6mkUFBRM2Q8KhWLCbTybCxYsQFpaGmJiYhAaGoro6GgMDQ3Z3YZEIjGbEMvlcmJFZa3IgKkKn0KhMJsUco9l4Z4DgFiZuS923OtZXp97HF/7lsfYOpZv21y/YHKxtEKzk4J1cVFuPzlgJwXsZ+7kwJFWaIFAgIsXL+L48eMYGxvD+Pg4JiYmMDQ0BIFAAH9/f2zYsMHu9rjedq1Wi4yMDOJxsTYpDQsLA/CjRwMA8QK2tbUBAJKTkzEwYJo0cnOlnQlfP1lLfGtrK7Gis7D9ZMcI9rfn5+eHlpYWyOVyq/c53ZdNW8+PO2FrTHCUZ/NhNQUwPTPcCTSLtTHd8nh2nLY83tr5ljrCLj/ChV3OxB5d4LZl2Td2Hxslw8J6IO3to63rW2tjKqim/PjZGZqi1+tx+PBhyOVyDA4O4vjx43jyySfh5+cHgUCA0dFRdHZ2IiAggLfKuUajmWQkZCNDWEOMXC7HhQsX7OoPazCRy+VYvXo1kpKSyAsowzBobW01q5AcFRU1ZZuXL18m1ZEB67pGoVAm4zaezaGhIbzwwguIiYmBQCDAyMjIrLW/YsUK8uJYUFBg5sGgPDxcK7Sl9Tndx8ttJweW1ufT55rMJgeOskJPTExAp9Nh79690Ov1EAgECAgIwOLFizE8PIzHHnsMqampZLmf6ZKRkUHCkiwnolPh6+uL7OzsSZPOM2fOzKgvRqORhK3OJrt27SKWeJ1OR0J4p4INTbZ2n9NhqufHXbA1JgCO82w6UlMojoVqinM15f79+/j+++8xODiIH374Ab29veju7oZAIIBAIMCnn36Kr7/+Grm5uVi2bBlvG5YVzi1rWViO4eySPwBIGgcfpaWlMBgMyMnJwcDAAKKjoxEaGjqjCBhuH9hwdQqFMjVu4dkETJMDRyGTyaZdwGM+eQ7nO6wVevjBfRz+r0tmkwBfHy+k/+olt5sc8IU5rYuPJpMDYKFDrNAeHh64desWDhw4gM7OTixcuBBhYWHYsmULZDIZxsbG7FqapLm52azIiSVNTU0wGAyoqKiYVriRQqFARkYGTpw4QZZJmWnxnC1btqC0tBTp6elmVuzZ4tq1awgLC7P7RZPLw97nVM+Pu7xw8oU+cseExcHPOqwarSM1xVnY8iLOFo5ufyZQTQH57GhNAUxL5EilUpw+fRpffvklFi1ahICAALS1tWFiYgJr1qxBVFQUfvKTn/CeX1JSgpycHDKWymQyJCYmIjc3FytXrkRYWBiqqqpQUlICAFi7di0iIyOxZs0a3Lp1y6rH02g0kmr77PjK/qtSqUh491RFggBTiPnOnTtRXFyM/v5+VFdX01BaCsVO3MKzSXFthu4ZETDaje7m75Cbvn6S+LOTg79+cgrLfyrB4kWLiIiyuNLfHV3dWBboz/tCsC4+GifqGhE8okezA6zQAoEA/f39YBgGY2NjeOaZZ5CTkwO5XE7yaUZHR222IZfLoVAoSN5mVFSUWT7ZiRMnUFFRgaioKLM8GO4xlssosEV42Lxm9uUwOzsbMpkMQUFBdoU6se0AppD3Xbt2oaqqCkqlEqdPnybXY9vifrbWHl8/rbVt2U9uf7jfk7X7tIcVgzcxOhqIDYkxk/ati4/Gyfqvsf/QZ1gW6I+f/dSU5/btd6Zquq709+DQEL7r+h5ZyWutjgl/+eQ0vMZ/4tB1NimuB9UUmB3nSE0BAH9/f/z617/Gn/70J9y7dw8KhQIxMTH4xz/+gQcPHuD69esQiURYtmwZb0XaoqIieHt7Q61Ww9fXF8XFxZBIJLhy5Qp27dqF2tpaJCYmEsOGTCZDeXk5KioqkJ2djZKSEjJOc8dso9GIqqoq9Pb2IjExERs3bgRgyht+9913oVarERISgjfeeMPqyyZXmzo7O1FRUYHExERa0I1CmQZu49mkuC6LlooxvGApgMG57sq8whFWaJFIBB8fH7zwwgsQiURITU3Fs88+O+31z7hCa7nQekJCAm+oOdfbzw1h4hbbYY+zjAzgbuNaq7ltiMXiSe1yPZqsF1Ymk5E+s5/ZMvhc5HK51X5aa9uy79zzLb+n+VCcyx0YE4ocus4mxfWgmsKPozybIpEIL774Im7cuIHW1lZs2LABXl5eePbZZ6FQKLBt2zb4+PhAJBJZbSM/P3+Sl9xynLV2vLUxVyKR8J4vkUgmvSyyy6OwsNEm3Pb4+kihUKZGMDHT9UBmQI3uNn5/Ro/DmSH4ma/1QYfyaNF1uwdZNQz+90s/w2D7N5NCm9yxiqC1aoHs9r03FuLevXuozZ39icGiRYswMTEBgUCA8fFxl8tF4y47wsKWtJ8pWq2WLNfCMpdrz1pj55G/4fqoH7avGAZg/flx5zBa7vbFwc/i/54zoHLdUqx8OnQOe0qZT1BNmbzdkZoCmHSlsrISDMPgzTffhL+/v0Ou4yjKysrMlp2LioqaZCB0R1hNOfbb5+e6KxQ3hno2KXMOm1+zcIknXrHIpXHHSQHAn1/HnSzsvfF3h1mhp1tRc75haW2eDVzNyzjV8+Mu8OXXcceEz7+977CcTYrrQjXFuZrCsmrVKjz11FN44oknHHYNR/EovFhSKHOFW+ds9vb24quvvkJPTw+8vLywatUqLF++nKyhRpkfcCsHcieX6+KicPr8ZbebFLCYF2/4cRuLo9fZpLg2Uz0/7oLtMeG+Q6rRWoNqimtANcX5mjI8PIxnn30WExMTEAqFdq1FS6FQHg2Ezr4g8Ww6mLt37+JPf/oT3n33Xezbtw9XrlwBYKowuHDhQnh4eDi8D/ZimX9mMBjmqCdzg+WaaOzkwJ0nBSyWlQO5mKzQFIp1bD0/7oStMcFZnk1WU/74xz/arSmWY7s1uGO+LT2Yqj2+fGZHMN81imrK5M+AYzWFTc2gL5oUCsUSp79smjybzzj0GkKhELW1tfjyyy+xYMECrF+/Hv/0T/+En/3sZ+jo6MCNGzemXRDFkRw7doyId2Vl5aRFuN0drhWaxdfHC/8ra6NbTwpY1sVH874oUM8mxR6sPT/uhrUxgXg2HQhXU4RCod2asmvXrinb1ul02LFjB/nblh5M1R5fPvNs4woaRTWFagqFQpk/uKVn8/79+7h06RKGh4excOFCBAQE4IknnkB7ezv279/PuyaT0WiETqcDYBJ/S8stu5+1HFsuMKzT6aZlxWbbAoBNmzZBLBbDYDCgvb0I3IKwAAAgAElEQVQd7e3tYBiG9IeF77rugKUVmmKCejYplKlxhmeTqynsGoJPPPEEvvvuO6uaAgB5eXkATGM+O35zx36j0YiWlhb09PSQ8d6aHnDbY9vk06qp4NMWS01i0el0Zsfy9clam3MJ1RR+qKZQKJS5wO1yNtlQpuHhYQiFQgwODuL8+fPw8PBAT08PPv/8c97kdYZhEB8fjy1btqC3txcajQbnzp2DXC4HwzCIjIxEcnIympub4e/vD7VazbsvLi7O5gLyZWVlKCkpQXJyMql2VlxcDKVSia6uLmi1WgCAr68v2trakJWVRZaRKCgowKlTpxzwrc0tfFZoinOt0P39/TAajZiYmICnpyd8fHywYMECt1jYnuLeODpnc6aaAgDx8fGmCqC1tThy5AjZfuHCBdy+fRt6vR779u3DhQsXyLq11vSgqKiItMf1YGo0Gpw4cYJ3uSFLkpKSAAB+fn6kgrNWq4VKpUJ4eDg0Gg2uXLkCmUxGqnP29Ji8xqdOnUJTU9OkPvG1OddQTeHHmZrS19eHe/fuUU2hUCjuV412fHycTJoB0yL2BoMBx48fx9DQEEQiER5//HGr5+/YsYMIbWNjI+RyOQoKCrBv3z5kZmbCaDQiICCAHM/dBwBZWVloaGjgFX6dTofq6mrcvn2bdwFhdtFgwLSeU0NDAy5evIiEhAQwDIPVq1c/1HczX7HXCl1XV4dvvvkGa9asQXT01GGDer0en3zyCV599VVIpdLZ6OpDodfrcenSJbJI9FQ4unIgYPq9fPvtt/jrX/+KlpYWLFmyBK+88go2btyIpUuXYnR01OWWRnnU0ev1+OKLLwD86CWbCo1GAwB2P5uORqPRYPXq1Xb9bh3t2RwfHyeTZmD6msLS3d2N8+fPQywWIykpCQzDQC6XQ61WkxdNLpZ6wIVbkbmyshIVFRVTvmyynkeuwdJoNEKlUmHv3r0Qi8WIiorC/v37UVpaSqpzGgwGrF+/HjqdblKf+NqcD0zXsznfnn97oZpCoVBcAbfL2bxz5w4+/vhj9PT0wMPDAyMjIxgeHsbdu3cxMjKCuLg4xMTEWD2ftcp6e3vj6tWrAExWaPZlUiwWmw3s3H0AkJiYiObmZt62GxsbUVBQYNfkDwASEhJw8uRJAKY8nvT0dLvOczXssUK/9957+MUvfoG+vj6sWrWKTA6sUVRUhMDAQGzfvh1dXV2z2d0ZcePGDezfvx//+q//ivfee8+uc5xhhe7p6cGBAwdQX18PgUCAhIQEvPzyy/D09ER3dzdvHprBYEBlZeW0r6XVatHQ0DAb3XY4Op2OeHCmy0y/n9nAaDQiMDAQdXV1qKysRFRUlM3jm5qasGLFCqSkpODAgQNO6qVtqqurUVZWhvLycjQ1NU15vKNzNu/cuYOampoZawpLeHg4Gfv9/PzQ0tIy4z4xDIOIiAgsXbrUzGNqC7lcjtWrVyMpKYk82wzDoLW1FRUVFVCr1bh8+TJ8fX0BmKJwli5dipycHLS2ttrd5nzAXs/mfHz+7cWVNCUpKcmmpjiarKwsAKbnvayszOHXs6Uf9vZBpVLNdrcolDnDrXI2x8fH8fHHH+PUqVMYHByEp6cnnnrqKSxbtgwymQyvvPIK3n77bTz55JN2tdfb20s+c3NZ2LAiFm7OTH9/P3x8fHjb8/HxQXt7+3RuCatXrwbDMLh8+TLkcvm0znUV7LFCb9++He+88w5UKhVSU1OnnBhERETgnXfemc1uPhReXl74+uuvwTAMfHx87Mq9dUZ+TWdnJ5qbmyESiRAYGIi1a9fiiSeewPXr13H48GHeiYFer0ddXd20rxUdHe0yz3BjYyPx4EyXmX4/s8GxY8cAALt378bu3bvBMMyUL2yzvWbpw+Lt7Y1z587h4sWL8PKa2jvlSM/mbGsKl76+vhn3a9euXXjrrbdw7949qNVqu88rLS3Fhx9+iN27d6OmpgZisRihoaE4ePAg+a+oqAgMw5AonFOnTtn0nFm2OR+Yjmdzvj3/9jKfNeUf//iHmab4+/vb1BRHwxqnjUYjLl++7PDr2dIPe/uwZ8+e2e4WhTJnuEXOpkAgwKJFi1BVVYUTJ05gcHAQ3t7eUCgUeOWVV7B48WJ4eHhg8eLFM2r/zTffhFKpRF5eHhobG82KQZSUlCAnJwdqtRpdXV2orq7G559/zttOYmIicnNzsXLlSoSFhUEsFvPmt1y9ehUMw0AmkyE9PR3FxcVITEycUd9dAXut0NyX+KNHj9o8Njs7225rrzPw8vLC0aNHkZubi6tXryI7O3vKcxxthRaJRBgYGMDw8DAWLFiA77//HhcvXkR/fz80Gg2+/fZbbNu2zewchmGgVCpx4cIFZGVl4eDBgygrK8OyZctQX1+PHTt2wGg0oqqqCr29vUhMTCQhgOxLj0KhQFZWFrKzs4n1lw1fB4CGhgZUVFTA19eXbNdqtSRiIDw8HAqFgveedDodubZSqSR51fv370dbWxsSExOxefNmiMVi0qa3tzfq6upIX7VaLcm77u/vR1FREbRaLaqrqwGYQufZkEWj0YiPPvoIdXV1CAkJwbZt2yZ9P86EfYHhRk9cvHjRati5PeHozqajowOpqak4evSoXS+bjsjZtKUpGzduxJIlSx5KUyxpbm6GTqfjNcZw9YDLtWvXEBYWZvfLJndZFLYt9l+VSkUiZ9htra2t0Ol0uHXrFjQaDZRK5aQ+SaXSSW3OB+zVlPn4/NvLfNaUoaEhq5qydetWCASCSedWVlaScVSlUkEsFhNtuXbtGtra2szGXlZDqqurcfDgQRiNRrz//vu4fPkyQkJC8MYbb0AikVjtK7dtwPQbYMdy7nWm2zc+/WAYhlSSfvHFFyf1g40oYPWO9cRmZWWRPGg+XaRQXAW38WxOTEygpaUFer0ejz32GJKTk5Geng5/f3/4+Phg6dKlNs+3DI8NCgoiIWgqlQqPPfYY1Go1wsPDERsbSyZzRUVFSEtLg1qthlarxZEjR6wOcBKJBFeuXEF9fT3UajWZfEdFRZH2UlJSAPzooZDL5dBoNGS7O/IoVA4Ui8VoaWnB7t27zSpK2sLRVmiRSIQFC0z2Jg8PD9y5cweffvopKioqcOnSJd4JgVQqRW5uLmJjY8nk8/Lly/jDH/6ArKwsSKVSSKVS5OXlQalU4siRI+SFsrOzk1h7NRoNqqurkZeXh8cee4wIsU6nw86dO6FUKqFQKBAZGUnOLSkpQXh4uNUJok6nQ3x8PBQKBZRKJaRSKQwGAyIjI7Fy5UoolUpcvXoV77//vlmbPj4+KCgoQGFhIRiGQXR0NBQKBRQKBTZt2gQAWLFiBZRKJQoKCrBhwwYSzZCXl4erV69CqVQiPT2d9/uhTI8tW7bgvffew9dffz2nOZvj4+O8mhIQEGCXpgA/5gBy9QQwjflBQaaJv1wuh0KhIC+NtvSAbW/Hjh344YcfUFVVBaVSSdpm8y75YI1AarUaERER2LhxIwAQ46harcbhw4dhNBohk8lQXl6OiooKeHl5oaSkhLdP1tqca6im8DMfNQUwvcy1t7dDqVTC19d3krb88pe/REpKCjZs2EDOYTWEPTY1NZUYGYODg5GTk2Ozr2zb6enp+OGHH5CamgofH59J15lu3yz1g9WgF198EVlZWZOWDVq3bh2USiVefPFFpKWlAQC5Bqtj1nSRQnEV3MKzKRQKIRQKER4ejtHRUbzwwgvIyMjAyMiI3SEb3IILAMhgAZjC4lirb2NjIzmeJT8/f1IBB8tlSlgvpkwmm1Stli3EAJheSNn9bAhccnKyTQudq2OvFZobdpaamgrAJDhPP/00AgMDcezYMbsLoswFK1asMPt3Khxthe7o6EB9fb1ZdcCenh58//33EIlEWLNmzaQFusViMcLCwuDn52fmhbG0BLe0tKCjowPd3d1Ww4lYzyP7GQCqqqoAwMxbwxYhSU5OturRZM89dOiQ2TE1NTV48803SV61Wq1GQEAA+c0lJyeTfcnJyTAYDJDJZAgODgbw4+/cy8sLZ86cIWHwer0eAwMDaG5uJrndLHzfj7Phjj1r1qwhRYOys7PR1NSEgYGBeRstIRaLIRaL7S7q5QjPplAohIeHx0NpCvBjiCZXTwDzMR8whaLy7ePqAbc9Sx1hnzWZTIaioiIYDAbo9Xqza8jlct5K6RKJxOz6LFxd4/bdsk+2qq/PFY9KNdr5pinffffdlJri4eFhpikAUFhYiOTkZDLuazQa8lxxtSU3NxdGo5FoPDd6pbu7mzzHcrkcR44c4Y0I4FJQUAC5XE6Mo6wWcK8z3b5JJBIz/bDUILFYPCkaobGxEVevXiW50ezvmf3Xmi66SloKheIW1WjHxsYwOjqKbdu2YWJiAgKBAENDQ7PW/o0bN0gIXVRU1JQhnIDJ6suNy2eXOZkOx44dQ29vLxlo3BV7rNDvvPMO3n77bQCmENovv/wSgMnKnpqairfffhs5OTnYu3cv/vmf/9nhfXYGjqwc2NnZiQMHDqCxsZGUphcKhRgdHcXSpUuRkJCAlJSUSZMCe8jLy4Ovr++kCbYt2ND03t5e5ObmIiwsDIBpMiGTyYiRxxa9vb0IDAw029bX10eEH8CUhojm5uZJVT2NRiOWL1+OkpIS/PKXv8SlS5fI9vDw8Klvzom8+uqr2L59O373u9+hpaUF8fHxiI6OxnvvvYft27fjmWeewTvvvIOjR4/O6P/tfMQRnk1Ha4qjaWpqIprF4qq5iTPhUfBszoT5rCncSBBbUSFsFWcufGOxn5/ftNYl9/MzH0O413mYvllqEBc2Gqe8vBx5eXn44IMPeI+zposUiqvgFp5NAA4tpT2dSTPLdF8sHdWGK2CPFVqlUuG5555DR0cHvv76axJK+eWXXyIwMBArVqzAhx9+SMIeAZNHZ+/evZNeQFwFR1mhe3t7ceDAAVy4cAHj4+Pw9/fHa6+9hmeffRYjIyPw8/ODl5fXjPPRNBoNWd5Hq9VaFVo+oqKiUF9fb1bheTrnVlVVmXlawsPDsX37dpKnqdPpEBsbO612GYZBbGwsioqKYDQa0d3dDcBktdZoNFNaz/lQqVRQqVQwGo2ora0lSx0BsGu9RGtIpVJ0dXXhk08+QWJiIvk9bNmyBT4+PoiOjsZ//Md/4I033jA7b+/evVi2bNmMrzuXOGqdTVdenmEmmuVOTNez6crP/3RwpKZ88MEHVjXliSeegFgstqopsbGxaGlpmdG4D0wei41GIzQazawY6h+2b0FBQaiuriZRAlzDaWNjI0pKSpCfn09yn/l4GF2kUOYDbuHZpLg29lqh+SoickMBLQskREdHu3QBCEdYoRcvXoy7d++iqakJw8PDCAoKwmuvvYZXX32VLF4/ODhosw2pVAqNRmO1AE5ycjLi4uIQHh5OllGwl5ycHKxfvx5JSUnw8/ObVkTA66+/jtTUVHJudnY2mXSz/WEXrZ+KoKAgZGRkoL+/H6+//jouXLiApKQkyGQy+Pv7AzB5SQ8dOoTIyEjybB48eHDK7wcwVRrctm0bjEYj6urqkJ+fTwogPczLJmD6/2Pp3ReLxeT3sWLFiklhd64cDeDodTYprsd0PZuu/PxPB0dqytdffz1jTSkuLsaGDRtIPiM7dtuL5Vis0Whw6NChWUmpmUnfuPpRVFSE3bt3IyIiAv7+/mbrpcfExCA+Ph6XL1+elGsdGhqKpKQkVFRUPJQuUijzAcGEE2OpanS38fszehzODMHPfEXOuixlntN1uwdZNQz+ZcNzyJQHzHV35gWb/vJ33Lt3D7W5szsxEIlEaG1txb//+7/Dw8MDr7zyCl5++WWIRNP7PbI5YWy+jJeXl1lesU6nM8u5k0gkpKiORCKBTqeDTCaDWCwmVTK54Udsnia7zWAwYGBgwC4PouW5wI851Ow1+dq0vA9ulU22jzKZDHq9HlKp1Kwddht7Lvf7sfb9cY+VSCQk5MvWBGnnkb/h+qgfjv32+Sm/h0eBGt1t/OHUt6hctxQrnw6d6+5Q5glUUyYz3zWFHWO5Vfotx2SubnA/s/CNxex5crkcRqMRer0eMpnMrG3udsvrzKRv7H4AZm2yusG9FlcruHmYXM1h2+TTtoeFagrFGTj9ZfP/fH4Df3xRhKhI6tmkmLhjHMSvPmjF2+uC6cTg/7HpL3/Hkjst2PfPv5rVdtnCJ729vRAKhfD09IRAIHCp/D2GYVBcXGy2jS0PP9/gLpnC8jC5c3RiYE6N7jb+vy86UZ0qRdgsh9FSXBeqKZNxlKYIBAIsWLDApTXlUYZqCsUZuE3OJsV1eVQqB04XR+TXjI+PY3x83Mwa7GqTAqlUOqlIg72VS51NdHS0y+YMuwqOytmkuC5UU/hxhKZMTExgZGTEpTWFQqE4FrfO2RwZGUFPTw+GhoYgEong6+sLsViMiYkJOhjOI2jlQH4cWTnQlRGLxS5T8l0ikbj1skXzAWfmbFJNcQ2opvBDNYVCocwFbuvZvH//Pk6ePInjx4/jzp07eP7555GTk4PnnnsOQqEQQ0NDZmtBUeYOaoXmx9FrolEo7oCzPJtUU1wHqin8UE2hUChzgdDZFySeTQciFApx9uxZfPDBB7h16xZCQkLwyiuvICwsDAMDA+jp6ZlXk4KamhqbZa9ZVCqVE3rjfKgVmh+TFZpCodjCGZ5NrqZ0dnbOe01hMRgMqKysnPdtzjZUU/ihmkKhUOYCp79smjybzzj0GiMjIzh58iT6+/vh6ekJuVyOmJgY3L9/H8eOHcO5c+ccev3pUltba9fiw3v27HFCb5wPtULzQ63QFMrUEM+mA+FqytKlS+e9prDo9XrU1dXN+zZnG6op/FBNoVAoc4HbeTbZcKaBAZPQjIyM4JtvvsHZs2dx/PhxfPTRR+jo6Jh0HsMwyMrKQkNDA7KyssiC6yyVlZXIyspCZWUlysrKzDyRNTU1yMrKQkFBASlNbQ3usQBQVlYGjUYDpVIJrVYLg8EAlUo1qQ9ZWVnkX/babF8LCgrs8ozOV6gVmh9qhaZQpsbRnk2hUIjBwcFpawoAs/G8pqYGACbpBzu2sxqk1WrJMdy/2WMKCgqIVnHPs9QuhmGgVCrJmq/ssWx/2POBH/WNqzk6nY5ci/Vk8rXZ0NBAjmOXN5prqKbwQzWFQqHMBW6XsykQCCASichiwqOjo/jmm29w+/ZtDA0N4YcffsDChQsnnWc0GqHRaBAVFQWlUgmlUonjx48jMzMTZWVlOHnyJNRqNRobG1FSUoJ169YBgNm+rq4ubN26FZ9//jlvURCtVova2lqzSpqbNm3CyZMnkZubi+joaIjFYqSnpwMADh8+jNLSUpSWlhKBVyqVkEql0Ol02LlzJ7luZGQk7t2754iv1OFQKzQ/zrJCDw0N4dChQ/jb3/6GsbExxMbG4tVXX8UTTzyBBw8e0MInlHmNo3M2BQIBFi1aNCNNWb58OcrLy5Genk6qdV6+fJnoBwBoNBpyPKtBmzZt4v07LS0Ne/fuBQBs374dR44csapdGzduRG5uLgAQzUlLS0NpaSnS09NJBefKykq0t7dDqVTi9OnTUCqVqKiogFQqRV5eHjk/KCgIL730klmbBoMB27dvx969eyEWi22uEetMqKbwM1ea8vOf/xyvvfYa1RQK5RHF7arR3rt3D19++SXu3r2LBQtMtzc6OorOzk6MjY0hJCQEkZGRVteBKioqAmASZdZaXVJSgps3b0IikUAul+PIkSPkeMt9zc3NqKurQ2Zm5qS2vb290dPTY7YwsEwmg5+fH8LCwsgLaldXFzo7O3Hp0iX4+Zks9mz1TfbfqqoqAIBarSbtcxcEdiWoFZofZ1QO7O/vx8GDB3Hs2DF4eHhg5cqVWLVqFZYuXYqBgQEsWbIEw8PDZucYjUbodDokJCRM61o6nc7s2XcVuP12xKLalIfD0Z5NezXFkuPHj+PNN99Efn7+tK7HahD7rLF/s57RiooKcuyZM2cQExNjdhyrXWKxGGFhYfDz8yPPq7+/PwYGBswWii8sLERycjLREo1Gg4qKCojFYrS0tKCjowPd3d3o7Oyc1CbXkzmffhNUU/iZK01ZvXq1TU1xFbRaLaKjo6dVYVyr1UKhUMzacRSKK+JWOZsTExOoq6vDxx9/jIGBASxcuBBeXl7w9PSEr68vVq1ahR07duDpp5+2y7J2+fJl8pk7uLAvgHz7vL290dfXx9teQkICiouLUVxcjKysLN48zcrKSuzevRs+Pj7EgsxHb28vcnNziSX73LlzLjeJZ6FWaH6cYYW+desWzp49i6GhISxfvhzZ2dmIjIzE3bt3cfr0aQwNDU06h2EYswnvo0RjYyMaGxvnuhsUDo7M2ZyOpljS19eH4ODgWetLX18fFAoFGfMPHDiAlJQU3mO52sXl6NGj6OjoQFxcHLRaLdnOtslqCQDk5eWhvr4e4eHhVifBEokER44cwWeffYaIiIh5k85BNYUfZ2lKfX39tDTFVaiuroZer5/WORkZGbN6HIXiiriNZ3PhwoUkf+b777+HUCjE6tWrkZqaiiVLlkAkEuEnP/kJvLymb+0MDQ0lXkM2ZIkNS4qNjUVNTQ3xZNbV1ZF8TD4SEhKQkJCApKQkMAwzyRpcV1eH4uJiJCQkEEs2H1FRUaivr+f1oLoa1ArNj6Ot0AKBALdv30Z/fz9EIhGGhobQ29uLu3fv4ujRo2hsbMTLL79sdo7BYMDhw4fR3NyMyspK5OfnQ6vVIjAwEC0tLUhMTARgeo77+voQExNj9oyzBpbKykqsXbsWTU1NAICNGzcST4vBYEBtbS18fHzIdp1Oh66uLnh7e9tcZ9PWuWwfN27cCKPRiNraWrP+GY1GnD17Fp2dnQgKCjKbYNtTwIsyNzjKs2lNUzZt2gRPT88pNSU8PBzbt2/H5s2bzcJLQ0JC0NjYCLlcPmWOv2V7FRUVUKlUZu1NZ/IrFotRVFSENWvWoKKiAgqFArGxsWhpaZmkJRqNBrdv34ZYLIZWq7X64iyTyVBaWgpfX1+cOXNmXhg9qabw4yxN6evrs6opSUlJEAgEZucZDAZezWC1xWg0orm5GSkpKcS4X1lZiZSUFFKsih3vWQ1Yu3Ytbty4AYVCYTa2s+0bjUaSKsXCzuWs9WcqGIbBmTNn4OPjg8zMTJLrzPZVLBbzaozlcU1NTWYeVFZrLb8ry7GFQpmvuIVn08PDAx4eHvjqq6/Q1tYGkUiEmJgYbNmyBatWrcJzzz2H0NDQGb1oAsDevXsRHx+PrKws5OXlITY2luyrqKhAbm4usrKyEBERgZCQEKvhhVqtFllZWcjKykJ3dzcR5ZCQEGzduhVarRaJiYnYsGEDsrKycO3aNbPzQ0NDyUtqTk4Ozp8/j6SkJGRlZZECEq4ItULz42gr9JIlS0ge2oIFC3Dr1i18/PHH2LNnD06fPo0HDx7Y1U51dTW2bt1Kws71ej3x7sfHx5MJNdcrWFhYiIKCAvT19WHfvn0oLS0FYBLS9evXAwCuXbuG1NRUcm5GRgY+++wzq/2Y6tzTp0+jvr4eSqUSO3bsQH9/P+Lj40kooNFoRGenqYDG7t27yQSAejPnN47wbHp4eEAoFPJqyurVq+3SlISEBCgUCsTFxZmN0enp6SgsLERWVhZOnz5td58SEhIQHh5O2mML9NhCKpWaFfNhz9u+fTvxihYXFxMNYwsSAUBycjK5lrU22eJEWVlZqK6uJiG9cw3VFH7mq6ZY0wxWWy5evIj+/n4sX76cjNeFhYXIyclBX18f6uvryXiv1+tRWFiIXbt2ATCN66mpqeS53rp1K2pqaiAWi/GHP/yBtNfQ0DClhtlCp9MhLS0NAKxGt1nTGEssPaiFhYXk/PXr15N+UiMoxVVwC8/mxMQExsfH4evri2XLlmHVqlXIzs5GYGCg3SEbMpnMrHx9SkoK1q5dC8Ak8jdv3oRer4dMJkNAQIBZzuXt27fBMMyU+WgKhQKBgYEAzPNbuAUbFAoFua5UKjUbcM6fPw+GYSCVSiEWi3H16lW3yCGjVmh+HG2FZitWsiHl4+PjuHnzJlpbWzEyMoKXXnoJQqHQLORcIpEgPT0dbW1tZrlo2dnZJGdMIpEQC3NycjLx4ljCevBjYmJIvti7776LuLg4AEBwcDD27NlDQvNiY2PJSykfU51bVFQEo9GIgIAAkmd9+fJl6PV6SCQSSCQSpKSkQK/Xo729HXV1ddPOt6M4H0d4NicmJjAxMfFQmgKYxvZt27bBaDQSbZDL5URP5HI5KRZkqUGWfwPAwYMHwTCMWXu2tEsikZBrAcCuXbug1+shlUqJ1yQhIYFXww4ePAidTkcKCbFw25TJZNi5cyfpz3zxslBN4Wc+aIqHh8ekNCa5XG5VM7jaApiWimPHZVZDACApKcnspVCtVhOvvJ+fH0n9SElJwfr165GZmYm33nqL1Nj47LPPsG3btin7Y42WlhbExcWZaUZ+fj4KCwvNtvFpDN9xfLC/49dff33e/NYoFHtwi2q07GLa27dvR15eHhYvXgyhUIixsTG727AMzWMnn4Cp4iybA6PRaHDo0CGzHzpfWB/3HMAU9lpUVGR1wOJu576wcj/zXceVXzJZqBWaH0daoUdGRnD48GFotVryOxkbG8P4+DhEIhFWrlyJ1157ze6qgd7e3uRzWVkZqqurpyx2wP0NsRU529raEBLy4/hQXl5OvEeWudKW2HMue01unjU7kWhoaMCGDRuwZcsWPPaYYyqbUmYfR1SjnQ1NYeEzQHL1hR3DLcd3a+Hilu3Z0i7Lvy33TXUta/rCbWc+hM1aQjWFn/mqKbY0g6st3M+AuYZY6gO7r7Ozk6R3AKZnt7W1FQCQmJiInTt3IjMzE5cuXSLGTHs1jEtmZiY6OjoQERGBgoIC3hfHh9UYNmQ9Li4OCoViUkg9hTJfcQvPJjSFmv0AACAASURBVGAqtS0UCrFkyRIAmNXS2kVFRcRiVlVVZdePe9OmTWbl7emAYB1qhebHUVboBw8e4OjRozhy5Aju378PLy8vrF69Gk8++SSGh4fx+OOPY+XKlXjqqadm1H5JSQnJ9ZpueHdISAiCg4Nn5FF8mHMBU0j8iRMnkJCQgIaGhke2CJKr4aicTUdqCsWxUE3hx5GacuzYMaua8pOf/AQRERFWNcWWZvT395PP7e3tWLnyx/5zw0ibm5shFosnhZYGBQWhurraLOcxNDQUgOnFk2EYaLVas4KMM9WwoqIivP7664iLi+PN9bRXY3x9fdHV1TWp4jNgipBTKBQoKCjARx99RKNvKC6BW3g2ncF0PYjz0do7X6FWaH4cYYVevHgx2tvb8V//9V8YGBiAt7c3fvGLX2Dr1q3w9vbGxMTElN4bsVgMjUZjVrSAS2hoKJRKJUJCQnDy5EmSx2IP6enpiI+PR39/P7y9vScV6nHUuYDpZXXnzp1IS0sjRSco8x9Hr7NJcT2opvAzXzXFlmaUlJQAMFXg37NnD27fvk32bd++HQUFBairq0N4eLjZ8lQsL730Enbv3o2CggJERESgoqLCLB0jNzcXu3fvxocffmhXf6yh0+lIbn9ra6tZ+HlZWRlycnKm1Bj2OIVCgYyMDJSXl6O9vZ3sZ4sfAaZiRHSpFIqr4DaeTYrrQq3Q/DjCCj00NIShoSHcvXsXIpEIiYmJyMnJgaenJ0ZHR+1qQyaT4dChQ6TQAZvLxvL555+jtrYW4eHhZt59bvGQ8vJyIsZSqRTl5eUAfsxnYwV1xYoV5NygINsTJXvPZa9l2XeVSoXjx48DMOW2sZVyuf2eLwVQKD/i6HU2Ka4H1RR+HKkpd+7cmbGmWNMMwDReBwUFYWBggHgbWfbu3Ytbt24hOzubvHhx9QQwGUePHj2K48ePo6+vDwcOHDBzHrAhttzwcmv9yc7OnpTDzMLdztYEAIBz586Rl1BrGmN5nEKhIBqrUqlIJWixWAwfHx/09fVBrVa7RRoV5dFAMOHE2KAa3W38/owehzND8DNfkbMuS5nndN3uQVYNg3/Z8Bwy5QFz3Z15waa//B337t1Dbe7sLxHU39+Pr776CgsWLMBzzz2Hxx9/nOSouQJc6y4LtyS+O7PzyN9wfdQPx377/Fx3ZV5Qo7uNP5z6FpXrlmLl06Fz3R3KPIFqymRcUVOysrKQmJjIG0GzdOlSnDt3bk5euCyryE5neZT5BtUUijOgnk3KnEOt0Pw4wgo9PDwMT09PrF27lqx15kovmhSKJdSzSbGEago/rqYpllEzXLjRMRQKZX5DczYpcw7Nr+HHUZUD2YmAqxY8kUgktCgChUBzNimWUE3hx9U0xVZO4lxqANUfCmV6uK1nc2xsDDdu3EBNTQ06Ojrw5JNP4te//jVWr16N8fHxaa2VRnEs1ArNj6PXRKNQ3AFneTapprgOVFP4oZpCoVDmAqGzL2jybD7j0GsIBAL893//N959911cvHgRDx48QHh4OJ566incu3cPg4ODEAqdfuuTMBgM0Gq1Dmtfq9VOKgNu7ThunxoaGhzWJz6oFZofR66JRqG4C8Sz6WBmoik6nW7S0gX2UFNTMxtdtoo1bXC0JjkLqin8UE2hUChzgdPfuIhn04FMTEzg6NGjYBgGnp6eSEpKQlpaGry9vdHY2IhLly7Nizw1vV6P6urque4GMjIy5vT61ArNj8kKTaFQbOEsz+ZMNEWtVkOv1zu8b7PFfNGkh4VqCj9UUygUylzgljmbRqMRnZ2dRPz7+vrQ3d0NvV6P999/Hy+++OKkJQzYCpcpKSmora2dtEYfu4ZSTEwMurq6EB0dTapfMgyDM2fOwMfHBxs3bjQrzc3XN7b09ZNPPsnbB8t2uO1nZmaatdPX10cqcVZWVmLt2rU4c+YMySkwGo0wGo2ora3F5s2b8dFHH5ndG1tVrbKyEikpKQDMF1G2dm/stdjS3VPdty2oFZofaoWmUKbGGTmb1jTFYDBY1RStVovm5mYcPnwYgGlphNraWqxduxY3btyAQqFAQ0MDmpubJ42vfX19AEy609XVhcDAQKI/3KqXWq0WnZ2dZtv5dMDaPYnFYpua5KpQTeGHagqFQpkL3M6z6eHhAZFIBIFAAKFQiKGhIVy4cAH/+Z//iQ8//BBtbW284U56vR6FhYXYuXMnAJO3jw0n0mq1iI+PB2CyVKtUKmKt1mq1iIyMBABcu3YNcXFxVkNXjUYjUlNTUV9fj46ODnItwPSiuX79etJOamoqANNkg11QmJ2AGAwGBAQE4Nq1a6TvAFBYWIiCggLSZnV1NfR6Pbk3pVIJANi9ezfKysp4+8i1bNu6N/ZafX192Ldvn9kiydOFWqH5caYV+sKFC9i3bx8qKytx5swZDA4OYtGiRU67PoUyUxzt2fTw8MDChQt5NeWvf/2rVU2xhB2Hd+3aRbY1NzcDAOrr65GXl0e2FxYWAgAaGxuhUqlQVVWF/v5+xMfHk7DcsrIyolFbt24l6Q+WOsAHqw22NMmVoZrCz1xpyhdffEE1hUJ5hHE7z+bIyAhaWlpw//59CIVCCIVC3L9/H01NTRgaGoKPjw+WL18OgUDAWzlNrVYT6zK7aL1KpSLrOeXn5yMiIoIcz93HcvbsWd4qamfPnoWfnx8qKioAAGvWrCGf3333XcTFxQEAgoODsWfPHjAMg5aWFsTFxZlZqN99912Ul5fzWq2Li4uRkJDA+92w97Z582YEBASgqKgI+fn5KCwsJG1xQ76mujf2WjExMVCr1bzXtAdqhebHGVbooaEhfPHFF/jzn/+MO3fuQCKRYPny5RCJTOvgenp64v79+w7vhyUGgwFisZjXW67T6Vx2TTPK7ONoz+ZMNUWhUKC6uhrp6emQy+XQ6XQAzDVm8+bNYBgGPj4+yM3N5b2+v78/0YnLly+TMbqkpIQsXh8XF4eDBw+Ssd+WDnCxpUmuDNUUfh5lTZkNGIaBVCq1K4rLaDRCr9dDJpPZPM5gMDwSa0RTHm3cyrM5MTGB1tZW7N+/H3fv3oVQKMTo6CiGhoYwMjICPz8/ZGdnY9WqVVZLdHMHkbq6OgBAa2ur2eQ2PDycfLbcFxwcTF5SLens7ERiYiLvtdra2vDYYz9OlsrLy+Hl5YXMzEyEhIQgIiKChLy2tbVNCtnia9PaPnvDXae6N247Go3Grjb5oFZofpxhhdbr9Th27Bju3LmDFStWID8/Hy+//DLGxsag0+nmbFLQ1NREJueWsFEGFArgWM8mqyl/+ctfZqwplrDjJhuholarSdQKH35+5vfW2NgIvV6P0NBQsi0iIsLMwGnvGG9Lk1wZqin8OEtTamtrzTQlKSlpzjVlNiguLgbDMHYdyzAMiouLpzxu+fLlD9stCmXe4zaeTQ8PD/zjH//An//8Z9y4cQMTExMIDQ3F6tWrIRQKIRKJEBISghdeeGFG7XOtT2zoEwCEhoaaeVra29uJh9ISHx8fEvoKAF1dXeRzSEgIgoODeb2VRUVFeP311xEXF4eYmBiEhISgsbFx2t4dNkfH3uqI07m3h4FaoflxhhX61q1bMBgMWLRoEZYsWQJ/f38AwJkzZ3D+/Hns3LmTLNTNwjAMvLxMEzm9Xj/pOWTFWCqVTrLsGgwGss3WxDY6Otrsb/Y86tGkWOIoz6Y1TVm1ahVJ13gYTamtrUVJSQmKiopgNBpJ6Kw9SKVStLa2YvPmzQ/1gmhLk1wZqin8OEtT9Hq9maYIBAKiKb///e95w84ZhoHRaDTTBltao9PpIJPJiKef1Rmj0QiGYcg+drul9vB5HrnzHb7+2IO1l1H2+lKplMwlWYMqey9sv1gPKvV4UtwFt1hnk82p+fTTT9HU1ASRSITg4GBkZ2fj5z//OTw8PDAxMYGxsbEZtV9eXo7169ejoKAAV69eNdtXWlqK+Ph4lJeXo729HZcuXYJKpeJtZ+PGjSRUytfXF5cvXyb70tPTER8fj/7+fnh7e5MiPmxhIsDkaZRKpdi2bRsiIyPJsZZFI6yRl5eHxMREVFRUkPArlrKyMuTk5Mz43h4GaoXmx9Fronl6emJ0dBTj4+MQiUT47rvv8Mknn+Dq1av48ssvrVqgWWttT08Puru7ER4ejoMHDwIwhV5rtVr4+/sTj4zlvvDwcGg0mkkh2lxqa2sBmBbP1mq1yMjIQHJy8qzeP8U9cIRnc7Y0xdfXF1VVVWb5mCxBQUHIyMiAt7c32tvbp9U/iUSC5ORkpKamkpx+tlDcdLClSa4M1RR+5qumaLVaUitCo9Hg5s2bkEgkZp7Bnh7T8kZHjx6FWCxGfHw8tmzZgt7eXjQ3N0OhUKC0tBQMwyA+Ph7JycmIiopCUVGRVe2JjIzE7du3IRaLwTAMDh8+DLlcbrU/U8Gnf4C5l1Oj0eDEiRNISEgg6UdqtZrkS6elpZF+Hjp0iDcli0JxNdzCszk2NobR0VH09fXhwYMHePrpp7Ft2zbExsZieHgYo6OjU7YhlUrNXsBiYmIQFGSyAubn5yMoKAidnZ0oLi7G+vXrIZVKAZjycs6dO4fGxkasXLkSKpXKqhVMLBbj5s2bpNptTk4OqeYql8vJPgBYsWIF6RcLO+BJJBKzY9ljysvLzY7Pzs4m3iUA2LVrF2pra3HgwAGzST7bf7at7OzsKe+Ney3L7266UCs0P462Qg8PD5PKwwKBAMPDw2hqasK1a9cwMDCAZ599dpJXk8XX1xcHDx6E0WhEQEAAAKChoQFarRbnz5+HWCxGZWUlCUW33KfT6aBUKnHq1CmbfTQajcjIyMCVK1cgk8nAMMxDhWxT3A9HeDZnQ1MAk2GGO05zx0mFQoFDhw6hs7MTKpUKwcHBZB97HFeHANOYHhgYCMBkxGGr0QYFBfGOzdZgtcGWJrkyVFP4ma+aolAooFAoYDQa4evri9raWhLl5evrS/KICwoKcPz4cVKV/8UXX0RmZiaMRiPi4uKwbds20uauXbsgkUhsak9JSQmpQ3Hs2DH88pe/nLI/1rC8Tk1NDfnty2QyYnStrKxERUUFEhIScPDgQSxdupTsy8rKwltvvYWwsDBkZ2dDpVLRl02KW+AWnk2hUAgPDw9kZmbipZdewk9/+lOEh4djeHjY7jYkEonZYCKXy8kLGSvoALBjxw4oFAozKxf3WBbuOQCIp9LyOtyBxHKftW3Wtlv+zbbNvmxaa8uy/9w+8d2b5bWstWsv1ArNjyOt0AKBAPX19Th+/DjGxsYwPj6OsbExsjh9YGAgFAqF1UJabJEsbrhTc3MzCgoKyLaYmBjysmm5Ty6X48KFC1P2k2EYJCcnk1CnqYotUB49HOHZnA1NASaPjdbGaMt97GdbYzPf35btWNMhW7rjDpNbqin8zBdNsYSNXmHzkLlFGC0/c/Obw8LCAJh0KDw83GwlAG7akzXt2bRpE/bv3w+FQoGTJ0+iqKhoyv5Yw/I6bN8Ak46lpaWhtbUVsbGxk/KwWSwNqdz6IBSKK+MWns3x8XEMDQ3hueeeI5azkZGRWWt/xYoVRLALCgrsqvI3n3hYz6OjoVZofhxlhR4fH0djYyP27t2Lu3fvwsPDA4GBgfD09MTw8DB8fX3x6quvIiYmxu6iJ6zIc9do5Qq/ZW6YteWB+GDDp6Z7HuXRwBGeTUdrCsWxUE3hZz5oCh/c6BW2ECIfbOoQH1yd4GJLe2QyGS5dugSGYfDyyy9Puz98/eO7zq5du/DWW28hMzMTOp3OZvV+1iNLobgTbuHZBExVA9mJsb0TZHuRyWTT9qjMJ+vww3oeHQ21QvPjCCv0ggUL0NHRgQ8//BA9PT1YtGgRnn/+eWzZsgUhISEYGxvDkiVLZtR2SkoKli9fjvDwcHh7e5stoZCYmIjc3FysXLkSYWFhqKqqQklJyZRtyuVydHd3o7KyEjExMTh8+PCM+kZxXxxVjdaRmuIs5pMOOROqKfw4UlOqq6sfSlOamppgMBhQUVFhtk5sYWEhwsPD0d/fj5KSEty8eZPsUyqVUKvVaGxsRHd3t9kSQyxTac/LL7+M4uLiSWvMWuuPNWzpH2BaqzwsLIz3RbOhoQFyuRxvvvkmcnJyyDG0SBDFXXD60icmz+Yzzr4sZR5DrdD8OMIKPTExgYGBAdy8eRNjY2NYuXIltm3bhmeeeQZLliyxq+peVFSUWR5ZcnIyxGIxJBIJTpw4gerqanz22WfIzs6Gr68vAJPB48qVK6ivr4darUZERAQJWeIjKCiIXOPIkSO4evUqqqqqsG3bNlooiGIG8WxSKP8Pqin8OFJTWltbZ6wpJ06cQG1tLS5evIjS0lIzfSkpKcFnn30GrVaLc+fOmb185ebmoqqqCu3t7fj8888BmEJquRoxlfZs2rQJvr6+Zg4Fa/2Jioqyej+W+qdUKhEVFQXAlH71ww8/oKqqymw7AOzbtw8VFRXQ6/VQqVRIS0uDWq1GVVWV2brnFIorI5hwosm2Rncb/+fzG/jjiyJERTquIhrFtbhjHMSvPmjF2+uCkSkPmOvuzAs2/eXvWHKnBfv++Vez2q6npyfa29uxf/9+iEQipKSkQCaTzbhSMxe2ZDv7+f9n797jorzuxI9/BhQSZhS1hosxF5TRxKAyGmOiJqEG0C6ukERTZsWXNsbwymy2rUlhK9n1R21LLDRq0+5kCbGJ+8JAE03EdTYRL9WipKJxvLA0OiibxMglKEEGwp3fH3SeMDCADgyX8ft+vXwBz+U855m0833O+Z5zno0bN/b6cvmO59jc7FLzt5KNO4/zWfN4dj87fbCrMiRkm8v55cHLZD4ZyNR+fvWJGL4kpnQ1HGOKXq8nLCzM4cgstVrd44rmrtQ5ezqcM5ASU8RAcIs5m2J4k15ox1zRC11XV8edd97JK6+8gkqlorW19YZX1uyN1Wrl/fffp6SkhLFjx/ba0IT2xas6DyvauHGjLAQkbpir3rMphi+JKY4Nt5jSeRRNR7YRNYOhc8yKi4u7ZYesC3Ej3GbOphi+ZH6NY65aOfBmV9S8UQEBAaSkpNzUOR2XhBfCGa6asymGL4kpjg23mNLTVIvBjBsSs4S4OW6d2aysrOTgwYOUl5fj6+vLo48+yv33309ra6usLDiESC+0Y65+J5oQ7mAgM5sSU4YHiSmOSUwRQgwGt81sfv311xiNRo4ePUpTUxPh4eHcdtttNDc34+XlpbwDyl1YLBa0Wi1Wq5XS0tJhNQxReqEd87n+f1wpn4CHpwcjRnrT3NQgP2/hnw31dVyrawKvwf5f5tAyUJlNW0w5duwYjY2NTscU2ysRehsCWFZWNmzngQ02iSmOSUyRnxJTxGBwy8ymSqVi165d5Ofnc9tttxEZGcnKlSuZOHGisgrnpEmTXFqHgbZlyxaMRiMWi4XU1NRhNcxDeqEdy22cSuqJur//ZZWf8pP3Ku4gTJITdgYis9kxpnh5eREREeF0TFm7di2JiYm9LmwyefJkamtr+6P6txyJKY5JTJGfElPEYHDLzOa3337LmTNnaGpqQq1WM2bMGEaPHs2lS5fIyMjggQce6PJgYFsV0/aeps6ri9n2a7VaSktLCQwMtOuZNpvNaDSaG8ooWiwWrFar8rDR+dq27RaLhVGjRjmsR+drrV271rkPawiQXmjH/DWe/OvskYNdDTGEfFbVBvTP4hvuYiAym3V1dQ5jSklJSbcxxaZjbLBYLFRWVnL+/Hklxjj6Tretdmk2m5URK4ASCywWi10M6hxTbnUSUxyTmCI6k5giBoLbZTY9PT0BaGpqwsPDg/r6evLy8mhpaeHq1ascOXKEe+65p8t5FouFBQsWsGrVKqqqqtizZ4+yrLbFYiE0NJSlS5dSVFSEn58fqampDvfNnz+/y8t8O0pKSuLEiRPK3x9++KHdtS0WC+PHj2fWrFmcOnXKrh7wXaOyqKiIuLg4ZQL9ggULhm0vuPRCCyGc5erMpqenJyqV6qZjSllZGZMnT1be+ZeVlcXu3bvJz88HYNSoUURFRTn8TretdpmamsrGjRs5dOgQgPIKiA0bNijZ0YiICADGjx8vKzn/ncQUIYQYOtwus9na2kpVVRUtLS2oVCpUKhWVlZXk5ubS0NDA7bffjr9/9+/dWrduHVqtlrS0NAoKCtDpdBgMBrZt20ZsbCxWq9Xu/I77oP29UHl5eQ5f+WA2mzlx4oTdg8SRI0eYMGEC0P4AERAQwMyZMwkLCyMrK8uuHvDdKmhms5kFCxb0uFrbcCG90EIIZ7k6s9na2so333xz0zElJyeH5ORku+/ohIQETp06ZTeM1tF3elZWFmq1Wtlna2x2ZsuA7t+/v1/vebiTmCKEEEOHx0BfsD2zeb/Lyv/666959913qaysxMPDg8bGRurr6/nmm29obW0lLCyMuXPndnu+rVd49OjRnDlzBoD8/HylManRaJSe6s77AMLCwigqKnJYdkFBARUVFaSmpnZ5TxN8N0Rq2rRpPPTQQ13qYbVa0ev1qNVqh+cPV9ILLYRwlpLZdJGvv/6aHTt29BpTVCqV3XkrVqwgNzcXg8HQ5SXwNn39TtfpdMyZM4eIiAhMJpNT9+eOJKYIIcTQ4VaZzcbGRjIzMzly5AiNjY2MHj2aCRMmKKsFTp8+nR/96EddHgq6U1VVpfxutVqV+TGVlfYPNh1XDbx+/Tp33XWXw/J8fX2Jiorq8i7C7h5EOtdj7969jB07Vhkuq1arb+g+hjrphRZCOMuVmc2biSltbW1252o0Gvbv369kLE+fPt1liOvNfKdfv35d+b1jDEpJSaGsrIyVK1dSU1Nj1/l5q5KYIoQQQ4dbzNlUqVR4e3vz9ttvc+DAAZqamhg7diwxMTH84Ac/wNvbGw8PD7y8nFvf+Sc/+QmJiYmsXbuWgoICZc4NQHJyMitXriQ1NZUrV66QmZnJvn37HJYTFhbGmjVrmDFjBlOnTgW46QUdLBYLZrOZAwcOOHUvQ5H0QjtvfMCdXbbt+vNZHr//e4NQGyEGnivmbPZHTCkrK6O0tBSA4OBgu30FBQUEBgYCPX+n5+XlodPpWLhwIaGhoTz88MN89dVXSgyyLS4EyFzNDiSmOM9hTDl8lsfvk5gihHDOgA+jVTKb/aytrY3i4mLKysoYN24cy5Yt46mnnmLs2LGo1Wpuu+22Hs/vPDx24sSJzJo1C2hf1GfMmDGkpqYybdo05s2bp2Q5ExISWLZsGampqZhMJnbu3Nntu9ECAgI4evQof/nLX0hNTVUeLjpfe9asWUr5HeuxZMkS5syZQ2pqKjExMXbn2H7XaDTK8cOF9EI7T+3tieY2T56OXoLa2wNvj2aaWxy/XD4zM5Pg4GAqKiqUbYWFhRgMBqeuXVhYyKZNm5w6F+DgwYNkZmYqfxsMBru69YXtXm3/Dh482C/lOiM8PNyuXoNZF3fkqsxma2trn2JKaWmpMmUiJSVFaQwmJiZy+PBhPv300x6/07dt24bRaFTem7x582aMRiOjRo0iOTkZjUaD1WolIyOD1NRUZs6cyZIlS/r9cxiOJKY4zxZTlsX843cxpVliisQUIZynaus89seFss3l/OJQKe/HBjFpbP8tv+3p6Ym3tzeZmZkUFRXx4IMPEhMTQ319fb+Ub1tWHtp7pHfu3NnrggwdzwFu+LUot6Ir5ZXosy28vDiEWF33izfdSmL+eI7TV9s4+FTPQ6XHjh3NL37xSz78cDdPPhlNyLT7aBw3jcWz7u5ybGZmJnv37iUoKIhXX30VaA/uRqOxxxWUXcX2UBAXF+fSsisqKpg3bx779+8nKMi17/h1JDg4mOLi4n4p60cHGhk3spndz07vl/KGu2xzOa/uv0R6uJoZ9wX3fsINcnVMEa4lMaWrG40p48aNJjn5l+zevZuYmL/HlO9NY7FOYoqtbIkpQtwct8hstrS00NjYSGxsLL/4xS9YunRpvz4UXLhwQemhvn79Oh9++GGv5+zevVs5JzU1ld27d/dbfdyN9EI7b8QIT+Lj13DnnYE8+6OVzJ0zi9bWlm6PX7JkCdXV1RQWFjrc/8Ybbyg9t2+88YayLScnRzlm06ZNFBYW2vVg19XVYTAYCA4OxmAwYDAYlGs4KjMzM5Pk5GSSk5OVMjqec/DgQcLDw5XybL3TmZmZSvm2fb3x8/MjMjKS2tpaCgsLCQ4OZtOmTcq5vV1r/fr1yr66urou9xseHk5JSYlyTmxsLLGxsUpPOLQ/HBQWFpKZmak8tHRXRsf6dPzchWOuyGy6OqYI15KY4jxPT1tMmaDElDaJKXYkpghxc9xmNdrm5mYaGxtpamqisbGxX8uOiooiKyuLrKwsEhISlCGuPbEtX9/xPOGYzK9x3rWKr6CpjnvuCkDVXEdzQ023Q55skpOT+elPf+pw3wsvvEBxcTFnz55l165dlJSU8PTTTyuvYAA4ffo0ISEhduf98pe/5O6776a4uBiDwUBubm6PZcbFxSkPBp17wEtKSoiPjycjI4Pi4mLmzZvHli1blP25ubkkJCRw9uxZLly40O1Djk1hYSG5ubn4+fkp277//e9jNBpv6FrPP/88xcXF3H333bz++usAvP766zz99NMUFxfz61//mvXr1yvnnDx5ktdff524uDil97m4uLjLZ9ZdGfHx8bz77rsUFxcTHR3d470J161G68qYIlxLYorzqmwxZeJ3MaWpSWJKRxJThLg5brUarRiepBfaeUcKS2lsqGfhkz/ir5ZvAPC5fWyP5/j5+bF69WoyMzMJDQ2123f8+HG2b9/OhQsX+L//+z9qa2uVYUJ1dXWcO3eOxx9/vEuZ77//PmfPngUgJCSEyMjIHsvsybFjx3j55ZeV68bFxREcHKwM04qMjFT2TZkyhfLy8i5BF1AePO6991527NiBn5+f0sNse/3RzVxryZIlykPMW2+9xVtvveWw/pGRrw63uAAAIABJREFUkXYPId3proznnnuOLVu2sGLFCof3Jey5+j2bYviRmOK8w3+PKd9/crXElE4kpgjhHLdYjVYMb9IL7TzdlHu6bBvp2fuAhaeeeopnn31WWREToKKighUrVrBjxw6mT5/Oz372M2WfXq/nk08+4cSJEzz77LMOy/Tx8emyracy+4ttxc/OkpOTXTJ3x+bs2bMO77mvZfz85z/n+PHj/OpXv+Lxxx/nhRde6NM13J0rVqMVw5vEFOdJTJGYIkR/c4s5m2J4k15o56m9R3T55zWi9/9b+/j4sG7dOqW3FdqD+L333sv06dMpLy+3G7b0yCOPcODAAb744guHPayRkZHKvBHbEKPeygSoqen6QDh//nxee+01uzkry5cvv4FP4+b1dq3c3FxKSkqoq6tjx44dzJs3D4Dly5crw59uhG1eTkc9lTF37lzWrVvHuXPnbuZ2bkmS2RSdSUxxnsSUvpGYIkRXbjNnUwxf0gs9OObOncucOXOUv0NCQpgyZQozZszgT3/6k92wJT8/P6qrq1m0aJHDshISEnjnnXcIDg4mLy9PObenMkNDQ3nttde6LMgQFBREeno6ERERBAcHk5+fz7//+7/3563f8LUefPBB0tLSmDFjBr6+vjz11FMAPP/883zxxRc3tAz+8uXLmTFjRpd5QN2VYVvI4ZVXXnH6FQK3ElfN2RTDl8SUwSExRWKKEI4M+KtPfrPvAr9/bCSzQl0/Z/Pbb7/lyy+/pK6uDm9vbyZMmMC4ceNoa2ujtbXV5dcXN+aqtZ5/2F7MK+H3yDL1f3ejy9QPRYWFhcTExPTb0uyDJTMzk/z8/EFZwr87sky9vWxzOb88eJnMJwOZOgDDaCWmDA8SU7qSmDL4JKaIW5Xbztm0Wq3s2bOHjz76iKqqKmbNmsWqVau444478PT0pKGhQR4OhgjphR7+3njjDV577TWgvee2t/fQCtFfBmrOpsSU4UNiyvAnMUUI9+GWq9GqVCoOHDjAjh07aG1tZebMmTzzzDPcd999XL9+ncbGRkaPHu2y67ub9PR0oH35bFeQ+TXD3wsvvOB2iw7ExcW5dDEI0T8GYs5mx5jS0tJCaGio28aUpKQkli9fjk6nG+yqOE1iyvAnMUUI9+GWczabmpr485//TH19PT4+PkybNo1p06ZRVVXFn/70J/Ly8lx6fXFzpBdaCOGsgZiz2TGmqNVqt44ptoVNhjOJKUIIMXS43Wq0Hh4eNDU1Ke9damxs5MyZMxw4cIDdu3fz3nvvOVzW2mw2o1arSU9PR61WM3PmTMrKyoD24VN6vR61Wo1er0ev12M2m5V9BoMBtVqNWq0mOzu727rZrpGdna1cw2KxAGCxWJg5c6bD7REREajVamVid+dtZrPZbtK3Wq1W6m4wGJSyTCaTcg29Xq8cY5vMHhERoWQx09LSlLp8/vnnTv7XuDHSCy2EcJarM5seHh40NjbedEwByMvLU75zk5KSgJ5jhlr93Xw6s9mMXq8Hun5HO4oL8N33tlqtxmQyKdttca3jdtv5Hbfp9Xr27NnDggULlFhgMpmU49LS0pQyO2+31bVzPWz3bSvfdu95eXl2dc/Ly7Mrvy8kpgghxNDhdnM2VSoVI0aMwNPTE4CWlhb+9re/UVpaSmNjI1arFW9v727PnzhxIrW1tRgMBnJycoiPjycxMZGgoCBqa2sxm80sWLCAxMREABITExkzZgy1tbWUlZWxaNEiZs+ejVar7fYao0aNora2FpPJxLJlyzhz5gxarZYzZ84AkJ2dzZYtWzAajWzZsoWf/vSndvMVHG07duwY0P6AEhwczKeffkpUVBQWiwWtVovFYuGZZ57h9OnTaLVa0tPT2bhxozJRPT8/n4sXLxIQEEB2dja5ubmUl5djtVpZuXIl99zT9d1b/UV6oYUQznL1nE2VSoWXl9dNx5SysjIWL17M0aNH7YakOhMzwP472mAwdIkBJpOJqqoqpdzJkydTXl7OkSNH2Llzp3Kuje1ci8VCaGgotbW1ZGVlodfrSUxMRKfTUVZWxtatWykvLwdg7dq15OXlERAQoMSTwMBAJR4CdvHDdr/Z2dnExsYCUFVVRXl5ORqNhhdffFE576OPPuJHP/rRjf1H6YXEFCGEGDrcLrN5/fp1/vu//5vKykpGjBhBW1sbLS0tVFRUUFVVxf3338+DDz7Y7flRUVEAdhm97du3K72zOp2OpUuXKsd33Gd7CDh06FCPdbRdIyoqSlldzWq1kpSUhF6vZ82aNVRVVSnHbN261a6X2tG2+fPnY7FYOHDgACkpKRw7dgyLxaIsQ37o0CGSk5OVB5r4+Hi2b9+unL906VLlQSQnJ4cNGzag0WgICAhg2bJlPd5PX0kvtBDCWa7ObF6/fp09e/b0GlM6L+yek5NDcnJyl7mPzsQMsP+OdhQDMjMz+d3vfodarWby5MlAe0MyMzOTDRs22DU0oT3bqdfrCQ0N7faaOTk55Ofn4+/vj7+/P3v27KGoqMgunmg0GtauXWt3ji1+2Pbl5OQo+8PCwtBoNED7HDbbEOQTJ0702uC+URJThBBi6HCrOZutra3s37+fDz74gNraWry9vRk3bhy+vr74+fkxf/58fvaznxEcHHxD5XWcu2ILjq6SkpICwMaNGzl69KiyPSoqCqPRiMlkIiIiosdtn376KSUlJURFRVFSUsKnn37K/PnznaqPq++3I+mFFkI4y5VzNm8mpqhUKpfUwRFHMQDg448/pra2VvnX3SI/JpOJnTt3kpiYqAwP7k5ycrJdmbaF4vpjQaSYmBg++ugj8vLyWLNmTZ/Ls5GYIoQQQ4fbrEbr5eXF+++/z7vvvkt1dTWenp7MmzeP2NhYfHx8GDlyJL6+vnh43Hz7eunSpaSnpxMfH4/ZbGbPnj3KsKFVq1aRkpJCSkoKZWVlGI1Gdu7c2WN5JpOJqKgo0tPTlSxpSUkJ0dHRaLVauzkuAFqtltTUVPz9/bvdNnv2bFauXKlkMoOCgti2bRsffvghAAsXLiQ0NJSYmBhlGO2qVasc1i8sLIyMjAxSU1OxWq0YjUaXvghYeqEd+/ybJoL/+M1gV0MMMdGTvQa7CkOKqzKb3cWUH/7wh6jV6l5jSufvXJueYsa8efOUIacZGRk91q9zDIiOjmbjxo18+OGHdp2FjrZfvnwZrVaLTqezy47aWK3WHu/hoYceYvXq1URHR6PRaOzq2vF6ABkZGURHR3d7DydOnADgxz/+cY/3ezMkpjgmMUU4IjFFuJpbZDY9PDzw8PDAbDZz+fJlbr/9dh5//HFWrVrF1KlTueuuu/Dz83OqoQkocxvVajUHDhywG0abmppKSUmJMnQpJSWl16FARUVFqNVqDh8+zMaNG4H2hXzWrFmDWq1mxozvGuJJSUmo1Wr8/f3Ztm1bt9sCAgKoqKjgBz/4AYCS0bQ9XGi1Wt577z1CQ0OVa6empjqs34oVK6iqqsLf359169a5fKlu6YUWQjjLFZnNnmLKfffdd0MxpfN3rq0TsaeYsWHDBiUOPPbYY92W7SgGLFmyhDlz5uDv72+3mE9sbCyRkZHKdpPJRHR0NMeOHbNbkMgmOjqaxYsXk56ejlarZfPmzco92LKoOp2OuLg4Jk+ezPz58+3q2vF6/v7+BAUFKfM1HVmzZg3ffPNNl2G+fSExRQghhg5VW+eJJi6UbS7nN/su8PvHRjIrtP8ymx4eHnh5ebFlyxYKCgp48MEHWbFiBePGjev3l2zbFgjqbehRf5/rzq5a6/mH7cW8En4PsTr/3k+4BcT88Rw5FxsHuxpiCIqe7MXuZ6cPdjWGhGxzOb88eJnMJwOZ2o8LBA1kTBnurFYriYmJPPbYYz02KrtjMBiIiopS1jLoDxJTupKYIrojMUW4mltkNltbW2lra2PdunVkZmby8ssvM2bMmH57KOi4jHtiYiKnT5/u9Rzbq1Js/zouCy/sSS+0EMJZrshsujqmDHcdX9V1I9lLR2yvAgsKCurXhiZITBFCiKHEbeZsNjQ0KL83NTX1a9kJCQkkJCTc1DlZWVkOt0tWsyuZXyOEcJar5my6MqYMdx1f1eUsnU7nsngoMUUIIYYOt8hsiuFNeqGFEM5y5Wq0YniSmCKEEEOH271nUww/0gsthHCWq9+zKYYfiSlCCDF0SGZTDDrphRZCOEsym6IziSlCCDF0uM2cTTF8SS+0Y/eN8xzsKggx5ElmU3QmMcUxZ2LK99pquKqSz1II4bwBb2y2ZzaDBvqyYgiTXuiu1swNpLaxZbCrIYYgtZd0QnSkZDb78dUnYniTmNKVMzHFerWCCsuXjPa7k/GT7nNRzcRgk5giXM1tM5vNzc2cOXOG999/nytXrnDPPfeg1+uZPXs2bW1tNDQ0MICvGBU9kF7orv7xAcnUCHEjBiqzKTFl+JCY0tXNxpTzl76k4P9KSVz7Qw7/9TTUXiZ8wWwX1U4I4c7ccs6mSqXi1KlTGI1GzGYzKpWKBx98kKCgIKxWK1ar1aXXH07MZjNlZWUAlJWVkZeXN+B1kF5oIYSzBmLO5q0UUywWC2lpaT0ek5SU1Gs5ZWVlpKen91e1borElL45f+lLCs78Df0/PsGIEZ5KI/PA0U8HuWZCiOHIbVej3b17N59//jlqtZrw8HCio6Px8fHh2LFjHD9+XHqg/y41NZXS0tJBrYP0QgshnDVQmc1bJaZYrVZOnTrV4zG/+93vei2ntLSUw4cP91e1borEFOd1bmjaSINTCOEst8tsqlQqampqqKiooLW1ldbWVq5cuUJxcTF/+ctfSE9P57PPPutynq0X1vbTZDLZ7TebzaSnp2M2mzGZTEo2ENp7gtPT08nOzu61h7vjsbbrdryW2WzGbDYDYDKZMJvN5OXlKXWzsf2dnZ3d5bpWqxWTyaTUt/M9WiwWTCYTJpOJoqIi3n//feW469evK/WwXb9zOba6dfy8+kJ6oYUQznJ1ZrOnmGL7bnYUUwDS0tLQ6/UYDAYsFgvQHgP0ej1msxm9Xk9SUpLy/W0ymUhLSyM7Oxu9Xm/33Wrb3rEs23EGg0H5js7OzrYboZKdna3ss1gsGAwG9Hq93TG27QaDgfPnzyvbrVarcg+2uuj1euWnxWKhrKyMpKQku3uxWCwkJiayZ88e5fi0tDSl3h3L6Xwf/UFiinO+vvoN+/5S0KWhaRO+YDZV1618eu68g7OFEMIxt8tsenh44OXlhYeHByqVisbGRgoKCnjzzTfJysriyy+/xNOz65doaWkpL730Ehs3bgTgmWeeURqBJpOJBQsWAO2ZwKSkJCUbaDKZCA0NBeDs2bPMnz+/2wan2Wxm2bJlAFRXVyvXzczMVI4pKCigoKAAgMzMTFavXs1f//pXrl+/zuTJk5UG50svvcTKlSuprq7mL3/5C08++STQ/nDw5JNPKnVfvXq10rC13eOWLVsc1q9jXQoKCkhKSiIjI4Pr16+zYMEC5dpJSUls3boVgHXr1vHSSy91+9/jRkgvtBDCWa7ObPYUU959991uYwpAeHg4iYmJPPbYY8p3v9VqZc+ePRw4cIDExEQA1q5dC8Dly5dJTk4GIDExkZ07dyqNvFOnTvHqq6+i1+sJDAwkLS2Nbdu2kZiYSFRUFKtXr6asrIypU6eSlZWl1GHbtm3odDqsVivLli1TGnUvvvii0lgMDQ3lscceQ6/Xk5OTo5ybkpKi1GXhwoXK77afgYGBaDQali9frmxPSUkhMDCQNWvWMG/ePGX7qVOn7GLjnj17gPYYmpOTQ2JiovI59JXEFOfc8b0xTAu+t32OpgPnL31JfUMDM+8PHuCaCSGGM7dbjbapqYlz585RU1PDiBEj8PDwoL6+nrNnz9LQ0MDYsWOZMmVKt+enpqai0WiA9sAP7Y2ro0ePotPpiI+PZ+bMmcrxHffZHDlyhKioqC5lnz9/nvnz5xMfH3/D9xMXF0dCQoLyd05OjnL+hg0bePTRRwGIiIjAbDZz5coVxo8fj9FoBCA6OppFixYRGxvr8B4zMzNZvnw5Op2uS/bSz89PKefUqVNKA/t3v/sd5eXlaDQaoqOjlYcGZ0kvtBDCWa5ejfZGY4pKpXI4lLagoIAzZ85QXFxst932va7T6VCr1cr2pUuXKt/XqamppKamKt/5BoNB+c5PTk7m4sWLBAQEoNPpKCoq4vDhw8TGxnLs2DGgPWM5Z84cAPbu3QugfKcDHDp0CF9fX37yk58o19RoNKSmpgIwduxYqqqqCAwMJCAgQKlvx58AV65c4fLly5w4cYLx48ej0WiYOnUq48ePtzvOkdGjR1NZWYlGo0Gr1fZ47I2SmOK88AWzOXD0Uw4c/dRuQaDuhtcKIURv3Cqz2dbWxrlz53j77bf55ptvlN7mlpYWPDw8uPvuu3nuued6DH62RhigzDcpLi62O2fatGnK75333XPPPUojtbPY2FiCgoKYOXPmDQ89HT16tMPfO9d1/Pj2nv3Lly8TFhambA8ICOjykNPxvJ7YyrQpKCigtLSUpUuXKmXYHkD6QnqhhRDOcmVm82ZiSueGptlsVkbE9FfGrrOO37+jR49WRszExcWRl5fH7t27Wb58OdA+miYqKorExEQSExN55513iI6Oprq6mnvuucdh+QkJCcyYMYNFixZ1u2hQeno6W7duxdfXlzVr1tz0PTz66KNs2LCBDRs2oNfr+2WxJYkpfdN5fuZn0tAUQvSB28zZHDFihPJQcOnSJQCmTp3Ks88+i8Fg4F/+5V/42c9+xpIlS7j99ttvuvyO8yWLioqU34ODg+0ygp9//jkTJ07stpyEhASOHTumrGqo0Wjsyvv888/tjrfNobTt8/X1Vf7uGJSLiorQaDRMnDjRblGGsrIygoP7b8hL5/p2/FysVqsyD8hisSjzc/Ly8np8gJBeaCGEs1w1Z7O7mPKjH/3ohmJKQUEBycnJxMfHO+zgs30/ms1mu+/ooqIi5fuyoKCAoCDHI4HmzZunTJGA9s5RW0doTEwMH330EadOnVI6Q6dNm4bJZEKr1aLT6dDpdAQEBHSJGbZpHDa2TKlteG9nhw8fZsOGDXajZxwJCgpSyu48iubRRx8lKyuLyspKu3mdzpKY0ne2Bmfmh/s5bi7qtaFZWlo66IsNCiGGJrd4z6anpydeXl78z//8D2fOnMHb25vJkyezatUq5syZg4eHB62trTQ1NTlV/ubNm1m0aBEGg4EzZ87Y7UtJSWHBggVs3ryZzz//nBMnTnS7LLzZbFaCbXFxsd3QJIPBQFBQECdOnLDrZbYF+KqqKmX4qs2LL76IwWBQHjK0Wi2BgYFs3boVg8HAzJkzMRqNyrwbR8aOHUtGRsYN97xrtVqmTZuGXq8nLCzM7vOwWCwsXryY2tpaDh06pBxvNBpJTEzsNqMsvdBCCGe5IrPZHzHloYceYsGCBZw6dYpZs2Z12b9hwwagfe7ixx9/bLfPNge/oqKCffv2OSzfaDQSGhpKTk4ORUVFREVFKUNstVotJSUldtd99NFHmTZtGvPnz1capVlZWURFRbF161ZmzpyJn5+fMuwW2hf1OXXqFJWVlaxatUrZHhwcTEREBEajkbCwMBYvXszSpUvtGsaBgYHKAkFZWVksX76cBQsWcPjwYbt6mUwmZa2AioqKfhlKKzGlf4QvmM17psP8IGxurw3Nt99+m6qqKtauXdvjVCUhxK3HLeZs2oJ+U1MTKpWKkJAQVq9ejU6nu+EGZmBgIJs3b1b+fuihh5QMZXx8PBMnTuTy5cts2LCBRYsWERgYCEBUVBRHjx6loKCAGTNmkJSU1O0wVds5gDLXBmDfvn3k5OQwbdo0wsPD7c7ZvHkzEydOpKamRpknafOHP/yBr776iri4OGWOqEaj4cMPP2Tv3r1UV1fzzjvvKI28zvcI7Q88tgUhAgMDiYuL63L/0D4sa8KECQBkZGQo83/WrVunzA/SarXKQ5NtMQlob0j39AAhvdBCCGe5Ys5mf8QUnU7HxYsXKS0tRafTdfluz8rKwmw2k5GRYfe9Pm3aNDIyMrBYLHYddBs3bmTUqO8aUFqtlvLyciwWi8P5jhs3brSLObZrWiwWrFar3fH79+/HbDYrC/7YMlQvvPCCw/KPHTuGxWIhMDCQ+Ph45fs+MDBQOTcgIEC5/54+j6ioKCW29Da/80ZJTOk/JV+W0tzc3OMxBw8e5JVXXgHg3nvvlcamEMKOqm0AXw6WbS7nN/su8PvHRjIrtP8ymyqVCm9vbz777DMqKysJDAzk7rvvpqWlpV/KN5lMyjzMw4cPExQU1GO2sPM5ABMnTnS4aFBPbNlDRwsKqdXqLgsTDZSO801tmdObvbeOrlrr+YftxbwSfg+xOv/+qKIQ4haQbS7nlwcvk/lkIFP7sbHpyphim8tZW1vbZV96ejqHDx+2W01W3DyJKf3nN/+ZxfP6JYz17T5TfOHCBZYsWYLFYuHkyZPMnj2722OFELcet8hstrW10dDQQFBQkDKMp78amgBTpkxRGo4dVwN0tY7ZxM42b97cpdd6oEybNk2Zt7lz584+D3uSXmghhLNckdl0ZUzRarUcPXrU4b7o6Gi7USHCORJT+s/8B0O47TbvHo+ZMGECv/3tbxk9erRd9l0IIcBN5mwCDpec7y9arfamG1R9yfTdSBk38/qU/vboo4/2a4Nb5tcIIZzlqtVoXRVTNBpNtyNSAgIC+mWF71udxJSBpdFoWLp06WBXQwgxRLnNarRi+JJeaCGEs0a0NlJfVTHY1RBDiMSU/nPsZCH19Q2DXQ0hxDDmNplNMXxJL7QQwlmNnrez+i+e+H/6ee8Hi1tCdUMrjV7fG+xqCCGEwE3mbIrhTXqhhRB9seERNTPvkJfNi3ZXauEnB6oGuxpu4UbmbAohRE8ksykGnWQ2hRB9ca/vCG5XOfceZeF+JqgH/NFGCCFEN9w6s1leXs7evXv56quvGDt2LJGRkcycOZPW1lYaGxsHpA6id5LZFEIIIYaeYycLeUB7L7d7ew12VYQQw9SALxCkZDZd7PLly7z++uv86U9/4tixYzQ2NjJmzBgaGxtpa2vD0/PGhlxZrVasVmuvx5WVlfW1yrcsyWwKIYQQQgjhftxyNVqVSsUHH3zAyZMnue222/jBD37A6tWrufPOO/nss88oLCy84XemrV27FovF0utxkydP7mu1b1mS2RRCCCGGHpmzKYToK7ecs2m1WiksLKSpqQm1Ws3tt9+Ot7c358+fJz09ndDQUKZOnerwXLPZjEajQavVYrFYqKys5Pz58wQGBhIQEIDVasVisSjH2M6x/dRqtUom1Pa+NIvFQmBgIBqNRvnbarV2+661W41kNoUQrnT4b5WUV9mPUPH08GDuFH/uGicP0kIIIYSruN2cTU9PTzw9PWltbcXDw4P6+nry8vKor6+nqqqKgoIC7r+/a2a1rKyMyZMnKy8mzsrKYvfu3eTn5wMwatQooqKiWLt2LQBFRUXExcWRkJBAamoqAKmpqWzcuJFDhw4BEB8fD8CGDRtITExEp9MREREBwPjx49m4caPSYL2VSWZTCOFK40b78GzUHBoaGjh2LJ+FC79P7bf17Dp0mrvG+Xc5vrCwkEmTJuHj46NsKykpwd/f327bjSopKSEoyPm4V1FRgZ+fHwB1dXVYrVbl774qLCxUfu98zwOt43329TMT/UPmbAoh+srt5my2tLRQUVFBc3MzKpUKlUrFtWvX+POf/8zx48dRq9VMmDChy3k5OTkkJyeTlZVFVlYWAAkJCSxdupTU1FSioqIAlP3vvPMOycnJyjbbz54aj7YM6P79+3s99lYimU0hhCu1tLTQ2NhAdXUV7777LnV1NVRVdj/PPiYmhp/97Gd229LS0rh06ZJT1//444+pqKhw6lyAefPmKb+Xl5eTm5vrdFmdxcTEYDQaMRqNzJgxg5KSkn4r+2ZkZmba3debb745KPUQQgjRv9xuzmZFRQX/9V//RWVlJR4eHjQ2NvLtt99SXV2Nh4cHkZGRzJ07t8t5K1asIDc3F4PBoDQKO7Narej1etRqtZLNvBk6nY45c+YQERGByWS66fPdlWQ2hRCu1NbWyooVccyYEUpWVhaTJmmpq7ve4zm+vr4cP3682/0VFRUUFhYqjci6urouDTVb1nDx4sXKNApoz9qVlJR0OadzmR3LKCwspK6uDn9/f+bPn9/lOo6ubSu/twakrbGZnp5OWlqaUseKigqlnn25VklJiV0GteM5tvu9fPkyly9fVs5fsWJFr2V0Vx/Rf2TOphCir9xmzqZKpaK6upq3336b48eP09TUxPjx4wkKCqKlpYWRI0fywAMP8Mwzz6BSqbqcr9Fo2L9/P2azmQULFnD69Okumce9e/cyduxYamtrAVCr1d3W5/r17x5kKisrld9TUlIoKytj5cqV1NTUEBsb29dbH/YksymEcKXm5iaMf9hCZeXX/DrlN/wy+d+4XnOdnvpb161bx49//GP++Mc/dhlaWlJSojTKcnNz2bFjB3PnziUiIoKzZ8/i4+NDSUkJe/fuJSQkhLS0NAwGAyEhIWzatIkDBw4wfvx4xo0bB7Q39ror02g0KsckJCRQW1urNA5LSkqIiIggMjKSCxcuMGfOHF599VWgPWMZGRmplJecnExcXFyPn5O//3dDitPS0rh27RqAUmZP11q+fDnV1dVcuHCB8PBwfv7znwOwadMmTp8+rZRr+zxjYmJ48MEHGTduHE8//TQHDhwA2hv5L7zwAjExMRQXF3dbhtVqZd68eco92j4nIYQQQ4tbzNn08PDAy8uL7Oxsjhw5QktLC3fccQfLli0jIiICLy8vVCoVI0Z0f7tlZWWUlpYCEBwcbLevoKCAwMBAoH1xH7PZrATGjvLy8tDpdCxcuJDQ0FAefvhhvvrqK2Xep21xIUCG0HYgmU2MD6wPAAAgAElEQVQhhCvV19Xw1efXqaupYemiRyn9spiWNg+g+3mPfn5+LFmyhA8++KBLIy0oKEhp3GRmZrJ9+3bmzp3Lyy+/zCeffMITTzzBxx9/zPe//327844fP86BAwfYs2cPPj4+ZGZmKvGhuzKNRiPBwcHKvo7ZvfXr1/Paa68RHR0NgMFg4Pjx48ronUWLFhEdHc3x48fZvn17t43NwsJCamtr2bJlC0uWLFG2h4aGKo3G2NjYHq/18MMPEx0dTV1dHUuXLuWHP/whtbW1nD59mn/7t38D2huEts8H2ld7t/1ui7+d61hYWOiwjNLSUl5++WVeeOEFx/8BRb+QOZtCiL5yizmbbW1ttLS0UFJSQnl5OXfccQd6vZ7o6GhGjRqFt7c3I0eO7LGM0tJSUlNTSU1NJSUlRWkMJiYmcvjwYT799FOWLFnCnDlzSE1NJSYmRllMCGDbtm0YjUZKS0vRarVs3rwZo9HIqFGjSE5ORqPRYLVaycjIIDU1lZkzZ9oF9VuZZDaFEK7k6e3L3r+1ceiyhgttUzn0pYZjpRq0E7/X43lxcXG88847XeZblpSUEB4eTnBwMHv37lW2L168mBMnTgBw5MiRLlM2LBYLq1evVjKloaGhvZbZk5MnTyqNP2if29nxVV22V3Kp1eoe53kajUa2b9/O2rVr7Rp7EydOvOlr+fj4MGXKFKWhWVlZqWRiO+uYSe1Od2U89dRTHDlyhPXr1zscXiuEEGJocJvM5ogRIwgLCyMwMJCZM2eyaNEi6uvraW1tvaEydDqdstBPT9tTUlKU3ztuj42NtRsSGx8fr6xGa1tcCGSojyOS2RRCuNL8KeOYP2WcU+du3bpVWQzO5s033+Rf/uVfiI6OprCwUPleDwoK4vTp05SUlPD44487LK+m5rvvOtuUjJ7K7E3HFVxramocLoDXm/6+lm347ahRo+yG1DqjpzKys7MpLCwkJiaG/fv3y+q1LiBzNoUQfeUWmc32lQYbWbJkCS+99BLh4eHU19f36zWE60hmUwgxVIWEhODr69slM/i3v/3NYaPw8ccfJy0tjcWLF3cpKzIyktdee42DBw8qQ1tvpExoH4LbcaEegJdffpkf//jHFBYWcvDgQXbt2sUjjzzi7K32qLdr/epXv6KwsJDMzEwqKysJCQnhkUce4a233iInJ4fCwsJeM5D/+7//22Wxn+7KsC2mBHDvvff2890KIYToL26zGm1LSwtNTU00NzfT1NTU7+UL15HMphBiKLEtOmPz7//+70RGRiqLwj3//PNUV1ezY8cODAYD06dPV45dvHgxvr6+dlm26dOno1ar8fPzY8eOHezatYs///nPPP300/j6+vZa5muvvcb27dspLy9HrVYr+1544QWWLFmC0WjkwIEDZGRkKJnHjvVVq9Vd7qm7e+1YZ9taBb1dC0Cv17Njxw4uX77Mu+++C7TPe929ezd//etfMRqN5OXl2V234yJ7tnp8/PHHdn93V0ZFRYUytHb9+vWS1XSRYycLqa9vGOxqCCGGMVVbW1vbQF0s21zOb/Zd4PePjWRWaP+uRiuGr6vWev5hezGvhN9DrK73OTxCCAHtMeUXh0p56wfjCPAe+p2MdXV1yrs6bQvyrFu3zuHruIaT4OBgdu/eTUhIyGBXBYBv20awPKeK/7cwUGJKH/3mP7N4Xr+Esb4y+kgI4Ry3mLMphjfJbAohbgVWq5W9e/fyxRdf4Ovr6xYNTeiapRTuQ+ZsCiH6ym3esymGL5mzKYS4Ffj5+fVpsZyhSha+E0II0R23mbMphi/JbAohhBBDj8zZFEL0lVtnNq1WK+fPn6empobbb7+dyZMnExAQoLyXUwwNktkUQgghhBDC/bjtnM3r16/z3nvvkZuby/Xr15k7dy6rV69mwoQJeHp60tjYKA3OIUIym0IIIcTQI3M2hRB95Rbv2ezMw8ODjz/+mF27dmG1WpkzZw4rVqxg6tSpXL16la+++sptGppmsxm9Xt/jMTNnzuy1HIvFgsFg6K9q3RTJbAohhBBCCOF+3DKz2dDQQF5eHo2NjYwZM4bJkyczadIkysvLyc7OZsKECURHR7u0DkNJcXFxr8dYrVaqqqoGoDZdSWZTCNEX/1fdjO8dAx7OxBB1pXawa+A+jp0s5AHtvdzu7TXYVRFCDFNuN2fTw8OD5uZmvv32W1QqFQ0NDXz66aeMHTuWr7/+mt27d7N8+XKH50ZERJCfnw/Ae++9R1RUFGazmQULFrBt2zbWrFlDcHAwO3fuRKvVkp6ezuHDhxk7dizbt29n6dKlZGRkoNFo0Ov1yvajR4+i1WpJTExk+/btAGzbto3Y2FjS0tK46667iI2NBSApKYnly5ej0+kwmUw888wzACQnJ5OQkADQZbuNLTuZn5/PqlWrMBqNdi/1Pnr0KBqNhmXLllFcXKzci9VqZcGCBcpxtbW16PV6EhMT0el0dtutVqvdfdTW9j2qS2ZTCNEXcXsHp6NMDF33jfMc7CoIIYTADVejValUQHujs62tjdbWVi5evMi7776LyWSioaEBHx8fh+fu37+f2tpaTp8+rTTmbEaNGkVtbS0pKSksW7ZM2b5nzx7WrVtHbW0tQUFBpKSkKPuqqqooLy9Hp9ORmJjImDFjqK2t5eLFi7z66qtYLBZWrlzJtm3blHNOnDiBTqejrKyMrVu3Ul5eTnl5OadOnSIvLw+LxcIzzzzD6dOnKS8vt8tGbtmyhZ/+9KfU1tYqS9HbGoO1tbXodDq0Wi1nzpyhtraW9evXs2XLFnQ6HUePHmXp0qW9Nh737t2r3Ed/NDRBMptCCCHEUCRzNoUQfeV2cza/+eYbPvzwQyorKxkxYgStra00NzdTWVmJ1WolNDSUhx56yOG56enp6PV6QkNDu+yLiopSfnYclrp06VK0Wi0Ay5cvp6SkRNkXFhaGRqMBYPv27SQlJQEQEBCAwWDg0KFDBAQEAO3DWPPy8oiMjAQgJyeH/Px8/P398ff3Z8+ePRQVFXHo0CGSk5PRarVoNBq7LG1UVBRbt27FZDJ1+/lYrVaSkpLQ6/WsWbPmpofOzp49G5PJRHZ2Nlar9abO7Y5kNoUQQgghhHA/bpXZbG1txWQysWfPHurq6rjtttvw9/dn/PjxTJw4ke9///v867/+K0FBXeeMmkwmdu7cSWJiYr9l7G7UmjVrOHLkCB999BErV65UticnJysZxNraWuLj4wEYPXq0w3KioqIwGo2YTCYiIiIcHmPLvG7cuJGjR4/edF21Wi379u2juroaf39/ysrKbrqMziSzKYQQQgw98p5NIURfuU1m09vbmw8++ID333+fqqoqRo4cSVhYGCkpKfzHf/wH//Ef/0FSUhKBgYF4enady3H58mW0Wq0yV7Iz27b09HSWLl2qbN+zZw8WiwWr1UpGRgZhYWEO67dq1SqloVdWVobRaGThwoVAewbUZDJRUlKiZDoXLlxIcnIyFovFrpyHHnoIo9FIWVmZcs2OtFotqampytxTG1sWsqSkhBkzZqDVann//fftjqmsrFR+nzVrllJ2dna23XEBAQHEx8czb948SktLHd7vzZDMphBCCCGEEO7HLTKbHh4eqFQqzp07x5UrV1Cr1URERLBy5UqCgoLw9/dnzJgxPZYRHR3NsWPHlAV1OisqKkKtVnP48GE2btyobJ83bx4bNmxQrrFixQqH56emplJSUoJarWby5MmkpKQow28DAgKoqqqyWyFXq9WyefNmQkNDlfsB0Ol0xMXFMXnyZObPn89jjz2mnJOUlIRarcbf399uHuiqVavw9/fHbDZjMBhYs2YNarWaGTNm2F2voqJCuf+VK1cqn8eoUd81BE0mE2q1GrVazZw5c5QFhPpCMptCCCHE0CNzNoUQfaVqa2trG6iLZZvL+c2+C/z+sZHMCu2/1Wg9PDzw9vbmD3/4AydPnmTOnDn80z/9Ez4+PrS2tvapbNtqtI6G1tpWo83KyurTNW51V631/MP2Yl4Jv4dYnf9gV0cIMUxkm8v5xaFSPrvmHu9NFv3nvnGe/L+FgRJT+ujoyXPMnj5VXn0ihHCaW7xns7W1lZaWFl588UVaW1vx8PDg22+/7XNDUwwMyWwKIYQQQ4+8Z1MI0Vdu857NxsbGfi3PRqfTdbtgUHx8vLJoj3CezNkUQjhjpKcK7dgRTB470uF+j7ZWgq3nKdZMpVU14LNGxCDyoI2RnqrBroYQQtzy3CKzKYY3yWwKIZzxjw/cwdQ7HM+zb2lp4a/HjnFP8N1MLbvMw/PnO1wcTrivKX6O36ktbpzM2RRC9NWgZDarLp2D2bMG+tJiiPIcOVIym0KIm+blqSIksGtjs7m5haz/PkjYnBCmTrqL85e+pODEX9H/4xOMGCENTiGEEGKgDEpm87kTnvgXfT7QlxZDVHVDK80eMh9ECNF3tobmQzPvZ+qkuwCUn1n/fVAanELcBJmzKYToqwFvbAL8cbEvAd5Ng3FpMQR92zaC5TlVg10NIcQw56ihaSMNTiGEEGLgyYoJQggh3MKVikq+rW9k8t0THO6ffPcEvq1v5EpF5QDXTIjhSeZsCiH6ShqbQggh3MLdE/x5fO5Msv77IM3N9u/etGU9H587k7snyLsXhRBCiIEgjU0hhBBuY+qku3ho5v12Dc6ehtcKIbp37GQh9fUNg10NIcQwJo1NIYQQbqVjg/PbhkZpaAohhBCDZEg2NgtKrlPV5GX37+v6EZz94pvBrpoQQohhwNbg/M1/Zt1QQzMlJYULFy4MUO2EGB5kzqYQoq+GZGPTe6Qns6YEKv902gDumziGmjrHQzkMBgMHDx602/bGG29QUlLi1PXfeOMNKioqnDoXYNOmTcrvJSUlZGZmOl1WZwaDQfnXn+XerMLCQrvPfP369YNWFyGEcGTqpLvwv2Ncrw3N5557jnfeeYc1a9YM6veqEEII4W4G5dUnvWltbeGTTz7h2rWrADQ3NzFjeki3x+fm5nLhwgUeeeQRfHx8ADh37hyPPvqoU9dfvHgxfn5+Tp0L8NZbb/Hzn/8cAH9/fyIjI50uq7Pc3Fx2794NgNFopKamhhdeeKHfyr9Rp0+ftvv7+eefH/A6CCFEbxYtmN3rMYmJiWzbtg1/f3/i4uIGoFZCDA/ynk0hRF8Nycxma2sr5eVllJSUcOnSRS5dvEhjQ12P56xfv57XX3/d4b6Kigo2bdqEwWBg06ZN1NXVUVdXZ5eNq6urUzKSH3/8sZIVLSkpYf369axfv56DBw/yxhtvdFsmtGcebT9LSkooLy9n165dynVycnIwGAysX7+ewsJCZbstO2u7Vk9Z2ZCQEEJCQjAYDJw7dw5oz8bm5OTYndvTtY4fP+7wWrb7tR3TuX62n++88w7vvPOO8nmkpaX1WkbH+gghxEB4M2tvr8fs37+fX//615SXl1NaWjoAtRJCCCFuDUOysdnY8C2zZtzP4ice/fu/BViv9zxf84knnuCLL76wa1TZaDQalixZojQEX3/9dXx8fKiurlYaWp988gn3338/0J4Vra2tpaKigoiICB5++GFiYmLYtWuX0rhzVCbYNzb9/f2pra21axBmZWVhMBgIDw/npz/9qTJcNzc3l127drFixQp8fX158803e/2cLl68iK+vr1Ln3//+98TExODv79/rtbZv386KFSt4+OGHiYiIUBrga9euJSYmhlWrVvHKK68on4+tfgaDgenTpxMeHk54eDiLFy9W9gPdlnHw4EH27duHwWBgxYoVvd6bEEIMlH/+53/mxz/+MadOnSIwMHCwqyPEkCFzNoUQfTUkh9HWNzRyzvI5TQ31tNEGbW20eYzgdvXoHs9LSEhg/fr1ZGdn22338fFReqxPnz7NuHHjAHj66ac5duwYQUFBHDhwgHXr1tmd98knn/Dcc88RHR2tbNu+fXuPZYaEhNj97Oi1114jPz8fPz8/QkJCuHDhAp988olSvsFgUM771a9+1e19GgwGrl27RmVlJRkZGcr21atXM3fu3Ju6VkhICPv27ePSpUtcvHjR7h4B5fPpXL+JEycCKPts9u/f77AMrVbLtWvXUKvVXc4RQghXmXT3hBs6TqPRuLgmQgghxK1nSDY2p97lT823DXh2iP0eKhV3fq/nh4GgoCAef/xxcnJy7LZnZmayd+9e9Ho9er2effv2AfDII4/w7LPP8tRTT1FdXd1lnmZNTY3SqAJQq9W9ltmbjtcYNWoUNTU1Do87efJkt2XYsqeOGrTOXMumpqaG8PBwlixZ4rCMG9FdGX5+fqxbt04Zbvvb3/5WmV8rhBCuEj5/1mBXQYhhS+ZsCiH6akgOo50w9jamTvC1+6cNHI2PV+/VXbVqFb///e+5du2asi0/P59169bZZSihPTsZFBTEBx98wNNPP92lrMDAQPLz85W/Oy6K012ZPXnwwQftGsL5+flotdobPt/GlpHsy7VsWcy6ujpyc3Px8/NDq9Vy4MABJk2apFzjZhubPZUxd+5cjEYj165d49KlSzdVrhBCOONG5mwKIYQQwjWGZGazL3x8fPj1r39tNy9w3rx5rFixgsjISO6++26748PDw3n11VfZs2dPl7KeeOIJMjIyCA8PZ/z48YSGht5Qmffeey+xsbG8+uqrdttfffVVIiIi2LdvHxcuXCA8PFwZ9trfertWVlYW+/btIzc3l+TkZCX7OGXKFJYuXcqUKVOA9hVvHQkMDCQ+Pr7Larhz5851WMbBgweVhZIqKyuZNGmSS+5bCCGEEP1D5mwKIfpK1dbW1jZQF8s2l/OLQ6W89YNxBHg39Vu5hYWFXTJ9hYWFTJo0SRmqaVvoxt/fn/LycmXeYF1dnd3ftmP9/f2VcwsLC/Hz8yM3N9eucdVTmZcuXVIaVI72dZ672LG+tmMcZS8d3autLmq12i4T2d21goOD2b17N2q1uss5trJqa2vtPr/On2fH+w8KCupSr+7KgK7Df79tG8HynCr+38JAYnX+Xe5NCCGc9WbWXp7XL+n9QCFEF0dPnmP29KkyjFYI4TS3aGy6SklJiTLH0DYs949//OOwn2toa2z2NhR3oEhjUwjhKpe+uHLDiwQJIez95j+zeF6/hLG+owa7KkKIYcrthtH2p6CgIJKTk6moqHCrVVR3794tw1iFELeEN7P2sulfnx/sagghhBC3JGls9sI2l9GdDJWMphBCCCGGLpmzKYToqyG5Gq0QQgjRH2QIrRBCCDF4pLEphBDCbcl7NoVw3rGThdTXNwx2NYQQw5g0NoUQQrgtec+mEEIIMXgGrbFZWlpKc3Oz/JSfNDc3D9b/DIUQQgjRDZmzKYToqwFfIGhEayP1168x6c47GT9+PF5eXvLzFv9Z2+LBiNbGgf6fohDiFiBzNoUQQojBM+Dv2fz1gc95+x/GMS3INQ8ALS0t1NfX09NteXh4cNttt+HhIaOIh4Ir5ZXosy28vDhE3rMphOhX8p5NIZwn79kUQvSV27365OjRo5jNZry8vFCpVAB2DU+VSkVTUxNhYWHMmDFjsKopOvBWa6gfIYFMCNH/5D2bQgghxOBxu8ZmYWEh/v5+TJ8+naampg4NTmhra8XHx4cjR45QVFQkjc0hoqHWym3NNYNdDSGEEEJ0IHM2hRB95XaNTS+vkYSEPIBON4tPT56gpaWVoEmT8PIaiUajwdv7Ni5fvsy1a1V255lMJi5fvmy3beLEiURFRd3wtbOzs4mNje2X+7iVSGZTCOEqMoRWCCGEGDxu19hsbm6hvr6Bq1cr+eCDD/n6668Zf8cdBAdP5umnn2bEiBE0NTV1e/7hw4cBCAsLG6gq3/IksymEcBV5z6YQzjt2spAHtPdyu7fXYFdFCDFMuV1j08fHBy8vL9RqtdJgvH/a/UD7fE3bsNrOOmcw4+PjASgrKyMnJ4eFCxdy4cIFoqKisFgsHDp0CIDo6GgCAgIAqK6uBsBsNnPlyhUmTJhAQUEBDz30EDqdTinbbDZTUFBglzk1mUxMmDCB8+fPExYWhkaj4ciRI1y+fJmFCxei1Wr76yMaciSzKYRwFZmzKYQQQgwet2hstrW10dzcjIeHB7Nnz2bcuHGoVCoenPMgX3/9NdeuXePc2XP4+/sTuSgScNzgdKS0tJSXXnqJVatWKQ3DCxcuAHD9+nUmT55MeXk5Go2Gl156ifj4eAoKCjAajcyfP5+goCAWLFjAxYsXCQgIIC8vj40bN7Js2TIyMzMpKioiISFB+T0uLg6AtWvXEhQUxD333IPVau33z2wokcxmV2vfv8DXNQ2DXQ0xBN0xypuM5VMGuxpCiFuAzNkUQvSVWzQ2KysrKSwsJDQ0lKamJs6dK2T06FG0traSm7ufsrIyysrKuP/++1n4xMIeM5zdSU1NRaPRAO1ZUFv2Mjg4GIvFYpe5BPDz88NoNAJw6tQpSktLCQgI4MUXX1QalLNmzSI5OZmEhAQA4uLilN/37NnD6dOn3TqjaSOZza6+rmkg56K8e1R0FT15sGswvMicTSGEEGLwuEVj88iRI1gsFubNm0dDQwMff/wRISEPMGnSJNauXUtrazOffXaeUZpReHl54+U1ssf3cDpia2gCREREABAZGdnt8ePHj7f7u6CgAJ1OR3FxMaNHjwZg9OjRbN68WTnGth3g9OnTGAwGxo8fz8aNG9260SmZTSGEq8icTSGcJ3M2hRB95RaNzbq6OsrLy8nPz+fSpUvU1NRw9epVrl6tpLr6OrYkZlVVFRVfV1BYWIifn79T1zKbzQDs378fgNzc3Js6Pzg4uMscTke0Wi379+8nOzubDRs2kJWV5VR9hwPJbAohXEXmbAohhBCDxy0amzNmzODw4cO89tprjBgxgpkzZ+Lh4cG5c+e4evUqHh4eHd632YZK5cHUqVOdulZgYCD5+fmkpaX9f/buPS7KOm38+Gc4DDgMIIicJBUFTUOTyDOmJmKFeUpLy7ZWMx+prdT0SfvVsvakPbpp9bS0bunmhqtbVmJSiZrnUgIpJUtR8YCAJxAYzsPM74+7uQEBTyAzwPV+vXjNzH3f3+99zXi85voelOT1woWbah8dHU14eLha0awv8Vy5ciUAP//8M4GBgbcUa3MhlU0hhBDC9sicTSFEQ7WIZLNXr148/PDDfPzxxwQEBDBx4kTuueceevfuXedwWY1Gg4ODA+XltefE9evXr8ZrPz+/GkNdfX192bt3L0lJSYwbN47Bgwfj5+cHUCOBDAgIUNtMnToVf39l3tDMmTPp168fSUlJuLu7q22rXwPKHp+ZmZlERUXd1F6fzZFUNoUQt4vM2RRCCCGsp0Ukm/b29gQHB+Pq6krnzp2544476kwkLcxmc73nr64y+vr6qtugVL/Gcl31uZSW66qfh9rbqlx9vq5rWnqCWZ1UNm+dm3s7enqYOJqvIS8v19rhCGFzZM6mELdO5mwKIRrKztoBNAZL9dLe3h4nJyccHFpEDt1qSGXz1ng4u/BSbzMJE9ry36EaPNu4WDskIWzOP9ZttnYIQgghRKvVIrIye3t7QkJCmD17Nt7e3ri6ut70arPCeqSyefO8XbS82NeJPw1sh0sbZ57r74iDXS4rfqzgXEEFyO9/IYQQDSRzNoUQDdUiKpsmkwmAPn364O/vL4lmMyOVzZujc9bxQl9X/mugF23atMFYCc5tnJnW151hHbVoNL8Pd7J3AXMb6wZ7O+WeAcMla0chbJzM2RRCCCGsp8krm0Y7LYtSTPTOlP8kCsXpK+UY7WQ+yI3wdm/Hf/U288IAT9q0ccZUaUYDUFHBvuMGfjlbgkNxBQ5Ozgy+w4ybsyObT5gpryi1duiNK+dXWP0kTPsE9F7Xv94GaTQaegV2QO9oZv+xc5jkO7LbQuZsCnHrZM6mEKKhrDKM9qujhXx1VIZNiip3etpbO4RmoYuHiRf7tsVF54zx90RTY6cBs5miSnsie3gy6i4NWg1M6a2jnZOGTj9cYfXPJvJL6l80q4bTKXDpBDjpIeQh5Vj6bijIATdf6HQvaHVVx8IeVZK/c4eh+/3K9Ue/A6+uSj/VzwP0Gq20txyr3md5MZxOVvr16gqdwqriAaV/vRf88vv+tpZH3x5192e4pMTipFd+AILvUx4t1zvpoXM/pV/L9ZbYLe2C76s6FzgAPDs26NcRjYa7vF1Zel8b3J3tmFPqzoEzBZhkVEajk302hRBCCOtpEcNohWgtTufb8Y/UAopLyrC3s0OjqWTr0cv8d8JFAjx1DO6sI6qTiYX3exLs25b2nnr+FOaKr+sNfq/0/WpYOxPKDMoPwPZ34bM5yvP9/4L/vKA8P/QVbFmqPD93WHluuKj8bFkKuz/4PegUpQp5JVt5XV6sJKqrn1Tusf0d+OrPyrn/vKC8BigvUh4tieaRRHjvgbrjrqu/8mLl+iOJSvL62Rwl5quvP52iXGe4VDv28+lKu/JiyD6inGuESmpHTzcWRbRneBcdfQPa8L+R3twd4NngfoUQojHJnE0hREO1iAWChGgtsvMu88Z+PY72efyxXyU/nS5mfuIV0k6UEtBeyy/nS+jjWszgYE/MGjMXcg387/4Czpfc4B/1nbEwLBoGTas6duATGDVfqVB6dVWS0Zxfr9/XfbOUymT6buX1lUzoGKoka4e+UqqDTnpo3xWO7lD6PPsTPLFSaWfh5qskixY5v8JdkUpcd0UqVc19q2v3N/j39zByrnJNdrWYD30F3Ycr77O8GH6OV6qWHXrVjN1wSbnP6WQ4tgv6P6lUTG+RvZ0dndp5sHykG6O7u/LNsXyulJh47G4P3hll5pVt9vx45iJGGVPbaGTOphBCCGE9kmwK0cwUlxSx/ICR5PNlHL1YQdqFUnA300bngoNdGeuPwt2BBgLcy/jfPVdYmZrfeDe3VBu1N7DNitPvSVnwfcrcypQNSpVwzKKa13Xuq/zUJVs4L5cAACAASURBVH230qb/k9AzUklGr6e+/orzQOdR+3h58e/x6mvHrvdSktJDXykJ7LRPrn//awjy8eDN4W0Z3UPPzowiXt9+iYIyE85aO8b1dOd/Rtjx8pZyUjOvNOg+oorM2RTi1smcTSFEQ8kwWiGaHTNZhaWsTzOQmlMCdr/vM+vohL29hh/OlvPKNxc5caGIvn43ORe2/5NKdfP71ZDyadWxLUuV1/v/BXf0UaqIloTu+9XKUNX6WOZGenRQXjvplba5Z6qG6rr5gmcnpe9v3lTuZamIWlS/h7698rhvtdJ/Xf1Zrtn6thJj9US198NK8vj9atj1+5DZzv3qjt9yrWdHpULaALmF5Ry5WM6P50p5dWsOP+cUcjK3mIXbLrDrVDEn8irIKbjBubXihsg+m0IIIYT1SGVTiObKbKrx0lBu4rn+Xozt5kpZJfTwd+L+YHB20vLfu4o4l3sDi3KNeFEZ6lqQU1Xpq35swB+qFtgJe7TqmvtmKXMrLQneqPlVzy1VUCe9Uhm0JGwdelUtGuTaXhme+th7cGynkjRqXZShrJOWK6+DwqvuofdShtta5nOGPVq7P70XvPCtMjzWzVdJZJ3dlPOWauu5w8o9Rs6tGh5bPXZQFhsCCH/m+p/fdVw0FLIsyZFP0ytIO1cKZgAz6ReLeH5rAfmlZrILiht8HyGEaAwyZ1MI0VCSbArRQnzwYyF70gp4vo+GyF5+mDQ6MJXRua0DTvY3MQfQkkxe7xhUrVYLNedZhj1a9dyzY92rt/r2qF0p1Opq9nn1vavfo1NYzdd19Xf0O+Xx2C6lsjly7rWv13vVjD19t9LWsyN0G1b7PdyCwvxc0uoY2fzbmZzaB0WDyZxNIYQQwnpkGK0QLUR61nm+zTBw+LKZinITZlMZyaeu8MKWK5zNK7F2eNZhqbx2ClOqnLcyDNa3O0yLa9DCQMJ6ZM6mELduX3IapaVl1g5DCNGMNWll00VrT3cP5UeIq7lo5fdFg5gqKDHBmz9W0M69kI7u9sxOzOdglsHakVnP1VXSm1VfRVc0G7LPphBCCGE9TZpsPnyXFw/f1fA96oQQ9btYWML8XY4425nIvNJKK5pCCCEaTOZsCiEaSuZsCtECZecWWDsE0US27U0hr8DApIeGWjsUmyRzNoUQQgjrkTmbQgjRTG3bmwJAlzt8+ezrXVaOxjbJnE0hbp3M2RRCNJQkm0II0QxZEs2I8DDCenWXhLMess+mEEIIYT2SbAohRDNTPdG0kIRTCNHYZM6mEKKhZM6mEEI0I91KT2A0+vPAsH61zoX16o7ZbCY2bhPdOnegS0c/AE6eyQZola9lzqYQQghhPVLZFEKIZqRE40BuQWG953OvGGijdWzCiGzbs1NGWzsEIZotmbMphGgojdlsNls7CCFETeNWHyb+RLm1wxA2aGxXLa/11XLybE6tFWjrGl4rhBC36n//vo5np4zGw93V2qEIIZopqWwKIUQzU9f8TEk0hRCNTeZsCiEaSuZsCiFEMxTWqzsAn329Cw83PSCJphBCCCFsi1Q2hRCimbJUOEESTSFE45M5m0KIhpLKphBCNGOWCqcQQgghhK2RyqYQQgghhKhF5mwKIRpKkk0hhBBCCCGEEI1Okk0hhGhBsrOziYuLIy4uDoPBcENtNm3axKZNm25zZEKI5kbmbAohGkqSTSGEaCEMBgP+/v7s3LmTlStXcs8991zz+pSUFLp168bYsWP5+OOPmyhKIYQQQrQWkmwKIUQLsXHjRgDeeecd3nnnHdLT00lJSblmm3Xr1jVFaEKIZkjmbAohGkpWoxXCRrk72fHRg22tHYawIS/vLLzm+fz8fAD0er16bP/+/YSF1b0tSn3HhRBCCCEagySbQtiotm3sCfU0WTsMYUM6ujkCRmuHIYRoJfYlp3FXcGfaOGmtHYoQopmSYbRCCNHCVF8YaMCAAeqiQaDM09y5c6e1QhNCCCFEKyLJphBCtBATJkwA4KWXXuKll14iPDycsLAwvvjiC5588klSUlJ48803GT58uJUjFUI0BzJnUwjRUDKMVgghWgg/Pz+ysrL44osvGDZsGOPGjQPgqaeewt3dnbCwMN566y1eeOGFGu3ef/997rjjDmuELIQQQogWTGM2m83WDkIIUdO41Yf56bKZ7RNcrB2KsCF/3FaOp6ORjdN6WTsUIUQr8L9/X8ezU0bj4e5q7VCEEM2UVDaFaMa6du1a69iqzUkM69HOCtEIIYQQQghRReZsCtGMVVSUYzSWYzSWUVFRRlFRPkZjeZ3XxsXFERQUpP5s3769iaOtEhERoT5PS0vjrbfeslosQggh6iZzNoUQDSWVTSGasStXLjNlylQAzGYzQ4cMot1dI+q9PiYmhqlTp3LhwgUGDRrE1q1bCQwMbKpwVadOnVKfh4SEEBIS0uQxCCGEaDoXDOU893k6FZWypZeobWiQB7PvC7B2GOI2kGRTiGbMycmJzz79N5WVRkyVRooNhXyVknPddt7e3kRGRlJUVERaWhrjxo3jmWee4cyZM8TGxrJ9+3aWLFnCqVOniIyMJCYmBm9vb/Xat99+m7lz59K5c2c+/PBDNWH94IMPePvttwFYuXIlI0aMIC4ujs2bNwMwevRoYmJiAAgKCmLjxo0AxMbGEhsbS3FxMS+//DKJiYk1+q4ez9tvv83YsWNvx8cphBCimsbcZ/NCYQUllZBwou7RN6L18nK2I8Cj1NphiNtEkk0hmrGL2acpMhRQaawAs5lKYwXGiuu3S0tLIzExkZiYGC5cuADA8OHD6d+/PxkZGcycOVOtesbFxbFixQqWLFmittfr9Rw/fpzt27czY8YMtm3bxvbt28nPz+f48eNq5fTQoUMAJCcn8/333+Pt7c3UqVMJCgri+PHjaiwW7733Ho888gixsbEcOHCABQsWsH79embOnKm2F0IIIYQQzYMkm0I0Y5sPnsdoNIK5aliSe9v6FweKiYkhJiaGzp07s3btWry9vdVks3///gDs27ePuXPnqtVKS3JYPdkcMWKE+jhz5kwAPv/8cxITE/noo4/U606ePAlAZGTkDSWKH330UY32Fs888wwrVqzgiSeekCG3QgjRRGTOphCioSTZFKIZG90v+Kaut8zZvF3Wrl2rJq0WP/300031cejQIXQ6XY1jr7zyCgcOHOB//ud/GDp0KLNmzWpwrEIIIYQQ4vaS1WiFEDUMHjyYt99+m4yMDEBZxXbSpEk1rrGsZBsXF0dkZCQAo0aNYsWKFRQXF9/Qfeq6btKkSbz33nt1Xt+/f39mz57N4cOHb/i9CCGEuHX7ktMoLS2zdhhCiGZMkk0hRA2BgYGsXLmSkSNHEhQUxPfff89rr71W45pjx46p5+bNmwfAyJEj6dOnD7179yYoKIgPPvig3ntMmjSJ3r1715ivCfDss89y5syZWtuzREREEBQUxKuvvkp0dHQjv2MhhBC2QmNnxx3engzo7IHWxd3a4QghGkhjNpvN1g5CCFHTuNWH+emyme0TXKwdSg2W1Wgti/uIpvXHbeV4OhrZOK2XtUMRQrQCe5MPE9are6OsRpuWXcQr35wi4cS1Vx0NdHfjrft1RAS2Yf53eaz/pYSiCqmutmReznY8FuLK++ODrB2KuA1kzqYQQgghhLAyO7p5OhJzXxsevqstTlpH/jIcnBxgzWETRWU3sNS6EMLmyDBaIcQNCwkJkaqmEEK0Ek02Z1OjIaidjsXD2zLhbk8cHbUYK8HX05VZffX4uzkAv1dXHdtB5S3UStJ3Q8qnYLh063Hm/Kr0cfXzxuhPiBZKkk0hhBBCCGE13Xzas2iICw+HeGJnp8VkMmOngZLiUrYdNZB/uRjH0jLaOznzWFAJI4Pb4GDveOM3+H41fDan4YGeOwxbltZ+3hj9tRB2dnYM6NGZIF8PNBprRyNsgQyjFUIIIa6yYncmJy5fe26ZaJ26tnNm9n0B1g6jSTTVPpt9/cyMudMdeztHKk0mNBoNaMBkNuOodWbaQG9MZg0BrvZM7a3jQmEFC3blk5BuoNxYee3Oc36FQ5urXuu9oLwYju2EMgMEDgDPjlXXnjsMbr7Q6V7Q6mpeW2aou/9zh6FDL/DtoRw7nQKXTijPu9+v3BMg9wxk7Fee9xpdsx9Lm16jlfs2QxqNHSO6eLDkfid+Od+WhVtLOZdfYu2whJVJsimEEEJcZdfxPPadM1o7DGGDBncoaTXJZlNJPa/h2/RCxoQ4YGenpbSslDWp+Zy7bGR8qAf2mYUM9TXRNcATO3sH2uqNTOxRyXeniii/2T+m5cXwnxeU5/694O8TYNonUHhRqX4Oi4bt70D7rvDIMvjqz3B0B4yaDztja/eXskF53LJU6ce3R1WieSRROb4wWUkm186E/k9CWz8lDovcM8q5YdHNNtG009gxPLgdf430pJevjhBvZxw0ZuZvz+VcboG1wxNWJMmmEEIIUYdLpSZrhyCEVe1LTuOu4M6NshrttRzJusjC3XqcHTQMDnbh3yl5vLazBE1hKR19nPkoOZdu4Vq632HGRCW/nsvn37+UUlJxA+M0fXsoiWPuGQh7VKlEnv2pKukDpTJ56kelwumkV64/ukM5Z0k0wx5VXl897DXq963Bfo5X+vHtoVRGC3Kqrsn5FZLXwx19YMSLtWPc8X/KuUHTbu6DsxGODg4M7NyOtyPb0sNbR9xPl+nq4cyUu9tSadbwxi44fqkA2f+idZJkUwgb5VZ+mfx8I2fPnuWOO+6QR3nExaADD19r/9YUQohGZubYhSIW7Kjk7l+L2XOqhLzSctq1dcSljZZKk4Z//FyJr4+B8opK5m27wraMosa59aj5yhDYUz9WHevcV/m5UdWrlOm7lQpp/yehZ6SS2F6Ps5uS1JYXN8vK5uCgDvzvMC3dvZz41095vLH9IkFeTix/0IeJIe6Umh2Y93UJ+SWyonBrJPtsCmGDxq0+jLkgm3XPhls7FGFD5n97jswrpbLPZhMYt/ow8SfKrR2GsEFju2pbzZ9Ba+yzqdHYYzYr8zDbuWj527guLNl6il8zS5jSR8fLA13595FSlvxwE0MzP5+nJHMLk5WE7q/3KZXEnpHK+e73w9HvlKrlsGiluunmC8H3wSfPKAnjqPlVVc2FycoqsluWwt1jlWM/x8ML30L2kapkM+uw0rb6MF1LRbX6PV/ercTUfbgydLeZ6dLOi9eH6TEB/29bNln5ZdjbaejbsS3vPeTDusNFxO7Poqyi7vm1ss9myyaVTSEEWq2WzMxMKioqcHZ2xsfHB6NR5qvZGt+cH8h0DrV2GEIIcdtYEk0AkwnaaO2IHduBguJKtA52BPo5sbB9BWh1vLc/l6KyG/hSqPfDVZVKrU5J7iyL/jjplWNhjyoVznOHletc2yuPj72nXAvwxMqq+ZgdeikJqFdX5djAL5SFgILvg0nLlb6DwpVz+vbK8Nppn1T1r9VV9aHVVfVtuFS1oFAzcfLyJf57tx12ZiPZBcqvR6XJzP5TeUz7xoWzlwvqTTRFyyfJphCtnJ2dHZ9//jn/+c9/yM3Nxd/fn1mzZhEWFmbt0MRVcvzDIbeRho6JRuHcxgVfnZkLJVBcXHz9BkI0I001Z7M+hRUm/rLtMt30xbwxSEtQZz9MOGK0M+Ont8NOc4OD84Lvq/laq4OQh2pf59ujakXZ+q7tFFb72k5X/XtZ/X7Vz13d/9V9XN1PM3L+4oU6j6dlZDZxJMLWyD6bQrRyKSkp/POf/wQgODiIvLw81q5dS1ZWlpUjE1fzzdpr7RBENVo7ZyZ20/KfMe14ooczWvs21g5JiBbFWGnk4NlLfHuyhJOFUFlporKilK/S8nh3/xWKbnopWiFEU5NkU4hW7vz586SnpzNq1CgWLXqDu+66i/T0dAoLCxul/4ULFzZKP40pPT2dlStX1nlu2bJlpKenN3FENybHX+bw2gqtvR1TQrQsH9GWvoHuLBnalj/0dsLZQf5ZFS1HU+2zWS8zQCVXyozM3l3OzpMFfHnkCrO2FnDicjEmkyw7IoStk38VhRA4OzuTmXmW1NSD5Obm4uTkhL29faP0/e677zZKP43Jz8+PsWPH1nnu4MGDGAx1bNxtA6SyaRu0Dk48HuLOa8Pa4emhx2iyo62HC/9vaFsiu7qA5vcZKnZOYHa0brBCtBBHLxTxzNf5zP6uiIuFJdYORwhxgyTZFKKVsre3x87Ojm7dujFq1Ch++GE/S5cu49y5c0RGRuLt7V1v24SEBKZMmUJ0dDQ5OcpeYsuWLVOPWSqDU6ZMUR8tx/bs2VPruurHFy5cyPr160lISFDPrV+/Xm2TmpqqHl+2bBnr169Xj1evVqanp7N+/fo648/OzuaTTz5RX69cuZIpU6bUW+20FVLZtD43nRsT73Tmz0Pd6eilp9IIZrMZU4WJnPwKcq+UQHEFdpWO3OlpR6ifE2isM99NXJ+/tzdd/NtbOwybtS85jdLSMmuHAUClycSpS4Vk5d7EKrRCCKuTZFOIVujs2bP89NNPZGZmUlRUxPTp0+nVqxdGo5Hhw4czfvx43Nzc6my7cuVK3nnnHaKjo5kxYwZ6vR6AiIgI5s+fz3333cfEiRMBmD9/vvro5+dHamoqixYtYv78+URFRdGnTx9ASTQfeOABoqOjGTx4MEuWLCEzU1lUYNmyZaxatUpt8/TTT6sJ7sGDB1myZAlTpkwhODiY2NhYNc6NGzfSoUOHOt+DwWDg4MGDav8bNmxQY920aVODPtvbSSqb1tfT257/i/Sko5crlkUz7e3tcNAY2ZFRgp2jliHdXLm/izP/eMiDz8a5ExGoxcHuBv65NVxSNn8vL1Z+cn5VjkHN55ZzuWeq2lqOXaudRc6vVddeq20L56Vrw2sD27BsuBsBbXVoNNaOSAghWh5ZjVaIVubKlSt8/PHHuLu707t3bzZu3MjcuXPp3bs3ycnJPPjggwQEBFBWVve32XPmzOHEiRP4+vrWOpeUlMTPP//M8ePHAQgNDa3x+OGHHwKwdOlStU1qairr1q3j008/ZciQIQAcOXJEPR8TE6PeLzQ0lCNHjrBz504mT54MQHR0tNouKiqK9PR0goODSUxMZN68edf9PK7uf+fOnddtYy2yGq315ZZo2JdZykgXJxzstUAlv2YXc+R8OQ/0aMeAwEpcKCPQW49bGye0diaW3a/h0Xgz6Rev82tXXgyrn1S2QABYO1PZ8+/OCOX4f32hJJh/n6DsEViUCy6eytYMuaeVayzHc88oe/ZdPKE8n/aJsurl96sh+9eq4y98C4aLtdtarm+hPF10zA1vx9Q+7jjaabhS0p5FOy9xWv581WD1OZtCiGZPKptCtDIXL14kLS0NvV6PVqvl9OnTHDx4ELPZjEajYcOGDaxfv568vLx6+7g60UxNTSU8XBniOWPGjHrb5eXlMX36dObPn8/8+fPZu3cvwcHB5OXl4e/vr153dVW1+v3c3NzIz8+vs/8HH3yQjRs3kp6eTmRkZP0fwnXej62Syqb1nbhYwAvbi9h8JB8T5aTnFPBK4kVmrsti/9kiNv2Wz5Gzl/BqY8bRwY7S0jK+O11GQfkNzIH27Kg8XjoB537+/Ybfw+VTVed3/J+SFD75EUz9h7Jh/LFqX5DcNwvGvak879wXpsUpzy17+907GQZPg77KlzWcSqrZ9urrW6C2Lm68MsST5/t7cuxiKUlni3j87rb8ZXh7Att5WDs8IYRoUSTZFKKVsbOzQ6vVkpyczFdffUV5eTlabdWcMjc3N9q1a4eDQ90DHwYNGlRrLmRSUhIxMTHMnDlTHVZbl3vuuYfdu3cTGhqq/uj1egIDA0lKqvpPb/Xq4tX327lzJz179qyz/yFDhpCYmMjGjRsZN27ctT+I3wUFBanzQA0Gg00Po5U5m9ZXaTJy6nIhf95dyPv7zrNgRwEJ6YVccarE7KClrAJ2ZttzNr+CSwUGlu29xNytFzmff4PzzPo/Cad+VJLMMYuUZPLiceW4he73hEirUx7Lqi1o5aSr2Z+22uvyYvjrfbDx1ao2V7fVXtW+hbnD04M/D3fn5XAvsgvLeW3bJeZ+c5lfz5fwh1AP3ozwIKh93VMIWiNbmrMphGieZBitEK2Mr68vgwcPVhO4sLAw+vbty7fffgvAyZMnqaioIDg4GFdX11rtY2Nj6dOnD/Hx8QAsWrSIfv36ER4ezsGDB7nnnntqXB8UFMTIkSOJjY3lySefZNSoUYwcORIvLy/uuece5s2bxwsvvEDXrl3ZsGEDAMHBwXXe78iRI0RFRanDZusSGRnJwYMHb2gILcD7779PeHg4Y8aMAZTk1lb5Zu0l0znU2mEIzBy5aODlHU6YjWXq17b2Wh0mClhzsIjKyhxm3Ksnv8x0c113DIUDvy9e9eRHsOl12BkLk5Yrx/x6KK9PpygVUIDAAVB+A8M/LXMxg4eCU/1fCrVkTg7gq9dyIq+cv+y4yNYTVzCZzfz3NljxoD3tdI44y/+MhBCi0chfqUK0Mi4uLkyePJnLly+Tk5PDE088QceOHdFqtbi5udGnTx969uxJ27Zt62wfHBys7s2p1+vVxPDEiRNkZ2cTGhpKRESEev2+fftIT0/Hz88PvV7Pzz//rFYSLXM5fX191T6Dg4OZMWOGWr2s736gJLpXJ8Rubm71bmtS/T0sWrQIUKqh1WO3xGqLZM6mbTEbr6r4aDQ8HdaOO9s5Y6w0493WmVeHaHDWOrDy5zIuFdzAljqd7lXmWvr9Pl9yWLQyx7LTvcrrQdOURDF5PTi7KXMrPTtWzdHUuijXdR8Obr41n3t2hFHzlcppW7+q41qX+tu2MCcv5vPqbi0hPhVs+aWAikrly4Dvjl/h5R2uXCyq5NecxtljuCWQOZtCiIbSmM1m2RFXCBszbvVhzAXZrHv29gybdHJy4u9//zvp6em8+OKL+Pv7c/HiRS5dukSXLl3qHUJ7uyQkJBAXp8wVs1QvFy9efFN9pKen8/rrr3Pp0iW+/PJLdTivZfsVi6lTpxIVFdU4gTex5R9vINk5lI3Telk7lBZv3OrDxJ8ov6k24d0DuN+nnEe6Qu+u7TCZ26DByKmL+UStv8SvF+SLgpZgbFdtq/kzuDf5MGG9utPGqeHb96RlF/HKN6dIOFHaCJGJlsTL2Y7HQlx5f3yQtUMRt4FUNoVopZydndHpdLi4uFBZWYmnpyeenp5WiSUqKopu3bphMBjw8/O7pQV7/Pz8mD9/vlottbBsaVL9uuZKKpu2bW9GIclHC/G1d+KuAHc0jkZOXywgZncBmYZKa4cnxE3bl5zGXcGdGyXZFEK0TpJsCtEKVVZWMn78eMrKyvDw8KCiosLaIdUYHnsr9Hp9rUQTqPNYcyVzNm1ceT7ldhr+8Zs9IR1LCHCvYN72PDb9VkiF6SbnbgohhBAtgCSbQrRCRqMRZ2dnnJ2dbSLRFDdGKpu2z2Qy81O2gZk7dOjtSzmcWSyJpmi2ZM6mEKKhJNkUQohmQiqbzcevZy5YOwQhhBDC6mSfTSGEaCZkn00hRFOSfTaFEA0lyaYQQjQTvll7rR2CEEIIIcQNk2G0Qgi++uorDhw4QEVFBX369GHMmDF4eXlRUlJi7dBENTJnUwjRlGTOphCioaSyKUQrVlRUxL///W/+8Y9/kJSUhMFgICgoCJ1OR1lZGU5ODf9PRkJCQiNEKkAqm0IIIYRoXqSyKUQrlpWVxZYtWzAYDPTo0YOnn36aQYMGkZuby+HDhxk4cCAajaZB93j00UcpKpJqXGOQyqYQoindjn02e/s489pAXaP1J5q/Wd9esXYI4jaSZFOIViwrK4vc3Fy0Wi12dnY4ODhQXl5OQkIC33//PQMHDqyzXU5ODvHx8bi7uzN69Gj0ej179uzhyJEjNY6tXLkSgJUrVzJ27Fh8fX3rbFu9z4CAAPz9/YGqPTLT09P57rvvarVJSEjA39+fo0ePEhYWRk5ODkOGDFH7S09PV19Xl5qaSlZWFv7+/iQlJdGvXz/1Xjk5OezcuZP8/Pwax1euXMn9999PSkoK3bt3JzQ0lISEBAoLC2vEZIkrMzOzRvvGIKvRCiGau94+ToR6ynZAQrQWMoxWiFZKp9Oh0Wgwm804ODhw5swZ1q9fz9/+9je+/vprcnNz62y3Z88eunbtSkFBAfn5+RgMBgCOHDkCwO7du5kxY0adbXNychg1ahQAhw4dYvz48YCSTFr63LdvH08//TRJSUmAkrj16dNHbTN48GD1nnFxcTz99NOcPXsWV1dXnn/+efVeO3fupKCgoM44kpKSWLhwIR9++CEFBQWEh4eTk5MDQHZ2Nvn5+QCEh4eTmpoKwJw5c3j99dfJz88nPDychQsXcuTIEVatWsXixYvVvpctW6YOHX766afZs2dP/b8IN0lWoxVCNCWZsymEaCipbArRSpWUlJCVlYXZbAagsrKSI0eO8Ntvv1FSUkK/fv2ws7NTz1s8//zz7N27t1bF7oknniA9PR13d3emT58OwMyZM5kzZw4zZ84EYOHChQwePBiATp068e6775Kens4///lPli9frl5X3cKFC2vdb9euXURFRQEwdepU5s2bB8DgwYPJycnB19eXVatW8eWXX9b7/r29vYmNjQXg4MGDZGdn4+vrS2hoKHq9npycHMaMGUNSUpJ67+joaIYMGUJBQQF5eXnMmzePiIgIli5dCijJdExMDMuXL1fjWbduXZ3V1VshlU0hhBBCNCdS2RSildq8eTPx8fFUVlZSXl5OSUkJhYWFGAwGAgMDGT9+fK1EE+D48eO1Es2cnBx8fHxYunSpWhWsS0ZGBm3btlVfL1++HFdXVzIyMujXr596vFOnTvXer1OnTmRmZqqv3dzc1OdRUVHs3LmTnJwc+vbtW2No69W8vLxqvLZUUpctW8bEiRP55ptvarWx9Ofm5lYjLNwsmQAAIABJREFUxk2bNgFKVTQoKEg9fvfdd6tJcWOQyqYQoinJPptCiIaSyqYQrUx5eTlbt25lzZo1FBQU4OzszJ133omXlxfl5eV4eHgwdOhQevbsWWf7oKAgUlNTaySA8fHxxMTEMG/ePAwGA3PmzKmzbWBgIJ06dapVwfTw8CArK0vt8/Tp02oyd/X9Tp8+rVZHrzZ06FB1aO6DDz54E59KlZiYGM6fP49er2fZsmU31dbPz4/jx4/zxBNPXDPRvVVS2RRCCCFEcyLJphCtiFarJTMzky+++IIrV66g0+kYOHAgTz/9ND4+PphMJuzsrj3gYfHixYSHh6tDRceOHUtAQACPPvoobm5unD59ulabZcuW8eSTTzJp0iTCw8MpKCjAzc2NgIAAoqKimDFjBuHh4cTExJCXl8ePP/6oJpvV73f69Gl+/PFHFi5cWGdser2evn37Eh8fz7p1627pMwoKCmL+/PkEBgaSmJjIxIkTb7itr68vY8aMYfz48Wo7y8JIjUFWoxVCNCVrzNmM232SP/9x5FVHzcSsTuTJoUF1thFC2C4ZRitEK1JRUYHBYOD06dMYjUb69+/P9OnT8fX1RaPRYG9vf90+oqKi2LtX2e/R3d0dvV5PVFQUn376KaDMsbQkogB79+5Vh7qGhoZy4sQJ9XW3bt3U45brJk2aRN++fQkICKh1v969e/Pll1+qVcOpU6fWGH5rueaee+655nvo168fU6dOVV9X72fLli3cfffdDBgwgKVLl6rHly9fjp+fn9rectzPz6/G+123bh0vvfQSAAEBAY1a4ZR9NoUQLZ+ZiopyjMYyjMYyystLKSyoe8E6UObSBwUFERQUREREBBkZGU0Ya5WMjAwWLFigvo6Li2P79u1WiUUIWyKVTSFaEa1Wi7+/P9OnT8fR0ZHBgwfj4+NDZWXlTfUTGhpaa95m9bmJ1YfJXn2tr69vrWG0qamp6pzJzz77rFb1sq77XX1Py9YpsbGxbNmyRT1u2X7FwrIdSfX+qvdTV3x1vadrXd+Y8zSrk8qmEKIp3Y59Nm/E5s1f8be/KQu4mc1mXp79HFD/F3cbN24kJCSEAwcOMHLkSI4fP95EkVYpKiqqsWZB9S80hWjNpLIpRCtSVlaGp6cnU6dO5bHHHiMgIOCmE83bwc/PD3d3d0BZwbV69fJmbdmypdGGrdoaqWwKIVqD++8fxqf/iWP9v/9F3L8+oltw1xtq179/f/V5XFwckydPZvLkycTFxQHwwQcfqFXQt956q8a10dHRLFiwgKCgIKKjoykuLgaguLhYrZ5Wr5xWvz4tLY1x48aRmJioLhIXFxen3jcjI4OIiIhafVePx1oVWSFuN6lsCtHKGI1Ga4dQi6+vL5MnT25wH9erSDZ3UtkUQjQla8zZNJtMnM88SUmxAZPJiNlkprLSCFx/mkd8fDydO3dWXycnJ/P999/j7e1NfHw8u3bt4tChQwC88cYbxMfHM3bsWAASExPZunUrS5Ys4a233uK9997jlVde4b333uORRx4hNjaWAwcOsGDBAtavXw9Afn4+hw4dQqfTsXHjRmJjY9UttapbsGABH374IYGBgXzwwQesWbOGBx54QI1Hp9M1wicnhG2SZFMIIZoJWY22aTk72NHX39naYQgbcuh8qbVDaPEC/drx9U+Xfk8wLdtvaegW4FNvm3HjxgEQGRnJhx9+qB6PjIzE29sbUEa9zJ49W03snnjiCWJjY9VkMzIyksDAQABGjx6tJo0fffQRH330UZ33HTRo0HUTxbS0NJKTkxk5smrRo8jISJ566ikA1qxZwyOPPKLGKURLI8mmEDZqV0F7Fu+5ZO0whA2JK+pDH8l9moyP3p5/RjTtXDVh2/64DcD2RofcLtaYsxne3RPwvKk2ljmbt0tDq4/33nuvWg2tbvXq1fzwww8MGjSItWvX1hgGLERLIcmmEDZsoPGwtUMQNiSOO6wdghBCNEujRo1ixYoVrF69GoC1a9cyatQo9XxiYiIZGRn4+Piwdu1aBg0aBMCkSZPUIbXXk5tbe9XckJAQkpOT2b59OyNGjKhxTqfTMWLECObOnUt6erokm6JFkmRTCBvVto09G0ru4eOU/OtfLFq8EZ3s6ehmpDVVVYQQ1mWNOZu3y9ixY8nKyqJ3794AzJ07Vx1CC0r1cdmyZSQmJvLMM88wYcIEAJ599lmWLVumLvyzcuXKWkkjQJcuXbh06RJBQUG1VsNdu3Ytr776KjNnzqRz587qUF/L0NrIyEhiYmIa/00LYQMk2RTChtln/wQEWjsMYQMcy/Mpd3KxdhhCCGFT6lqQB5StR67efmTWrFnMmjWrzus9PT3r7CswMLDO41cf0+l0bNu2rcb9Lfr371/jnIU1tmgRoqnJ1idC2LBKvz7WDkHYiAqtu7VDEEK0MvuS0ygtLbN2GEKIZkySTSFsmFLZFEKpbArbY3Zyr/Wz62jteVtCCNs1derUeiukQoiGkWG0QtiwSr8+kCVJhrBUNmW+pq0J9GuLRqM8N5uhsrKCynr2st2+fTuff/45AO7u7jz77LPqVgtN7a233lIXPMnIyGDfvn21hhwK0ZLmbAohrEOSTSFs2PXmbJqX3AnAhQsX8Pb2xmw2szrhR57Z59ZEEYqmInM2bZPBUMC//70OALPZzB0dfKmoaFfntdnZ2XTs2JHRo0dz/vx5Ro4cqW4439Q++ugjNdn08fEhMjKyyWMQQgjR8skwWiFs2PXmbFZUlFFRUcbjj0+hvLyU4qIrGCvqnl/z3EAPzEvuxM+16jumsA7OfDG1wy3FFtbBmWUP3fp/ksf00PPcQA/19RdTO9SIrSEs79XyM6aHvlH6vRXH5napEdetxiJzNm2TyVSJn58P3t5eeHt5onN2wmQy1Xt9QEAAISEhjBgxgsjISC5cuEBGRgbR0dFs376dDz74AFCqjW+99RbR0dHExcVRXFysHo+OjiYtLY3o6Gjeeust9RzAgQMHiI6OZsGCBWRkZACo/X7wwQds376d6OhoAKKjo8nIyOD8+fNqxRUgLi6uVt/V4zlw4EDjfojCZsmcTSFEQ0myKYQNu96czby8ywwePIQff0wmPHwIb/7Pm1QYK+q9fu+pEt6I9GqU2FLOlTLv6wu33P6Oto41Xk+IO0d2YeMNE31+03k0C37Df/Fx4v8QQDevptuUvLrgavf92w95bPrVcEv9yJxN22TIv0TP4M70DOpIz26d8PJwwXiNP4MWxcXFHDt2DBcXF4qKikhMTOTYsWM88MADXLhwgZEjR9KjRw+io6P55ZdfWLNmDYB67Z49e9Sk8eWXXwYgLS2NFStWEB0dTUREhLqtQnZ2Nm+//TbdunWjV69eNZJNHx8fioqKOHxY2dM3Li6OzMxMoqOjcXd354033gBgxowZ9O3bl+joaKsN/RVCCNH8yDBaIWzY9eZsOjlp+fabTYyfMIlP131CcVEBmw/WnwCuP1TAiK46wjo4k3KutNb5hcPb8WZkewBeTbzI4h2XWTi8HWeuVBCXWgDAsoe8Wf+z8vzV4e2YEHcOvdaOfz3qx/i7XPnyl0IA3txxmZRzpXX2+dxAD94f4wPAiK46JsSd44upHdQ2Y3ro+etD3gR7afnyl0Keiz9PdqGR5wZ6MKKrDkC914S4c9f8DLMLjXz5SyGuTnaEdXAm+fnO/HVPLl09HZkQd+6698otqWT6vW358pdC/vBpNoZyU433m36pnNFrMjl2qZznBnowubeb+llb3qN5yZ3c+/4pBnRsAyhJZ319VI/nyU+z1M9d5mzapuTfMiktKcZUWakec3Ssvwr98ccf8/3335OYmMjcuXMJDAwkLS0NQN2SIT4+nmeeeUbdA/C1116jd+/eNbZssDwPCQlR9/9bu3YtUHNLBkvfkZGR6t6AlmG7ISEhteKLiYkhMjJS7SMxMZElS5bg5eWFwWBg4MCB6HS6G/58RPN2u+ZsHj9+HHd3d/Lz8+VRHgGZF9ySSbIphA273pzNi9mnKSosYMC9IZw7fZRKoxFjheaafT4Xf55dz3ak29sna51bvOMyi3dcRq+14+CfOrPhcCH/TM7n08c7qEnPgDvaMO/rC4R1cFbbvfOwNydyK9As+E1N6N7ccbnePv/2Q57atvpzgG5eWuL/EED3t0+qCdwbkV4883kOoCSZ3d8+yR8+zebgnzrXmzhbhHVwZvxdrjwXfx5/N+WvvITfDOw8WXzD93rm8xyWPeTNnyO8mPf1Bf4c4cXHKflMiDvHsC46Vj3ix5CVpwEI79wG/8XHyS408rcf8jAvuRPNgt+Uz+73ZBOot4/4PwSo7auTOZu2ydPTp9ax7s71V9EjIiIYPXo0MTEx9c7VLCwsJCAgQH19o8ldfn4+U6ZMoWvXroBSuezSpQs//XRzq1pbKp/Vn69evZo1a9YwZswYFixYUOem9kLciKH26QwZMtTaYQgb0n7zDqC7tcMQt4kkm0LYsOtVNjcmX8RUacSz10NsPVoOgFe7aw+TzS408u73eTw30IP9Z0pqnBvWRccLgzwI8XEi2EuLq5Mdxy4p/eq1dtwb4Mw3x2oPA51+b1tc/3wMUIbXWqqb9fV5LSODXXg18aJ6X0vCZkkAv/ylUD2Xdr6MDm4OpNRR3Hx/jA/vj/Eh/VI5wz88Q3ahUU02d54svul7rf+5gFeHKwu/vDzEk5eHeNYZ/5e/FN7QcOD6+vjrnlzeiPTig/1XaiTRUtm0TQHtbu4LAMuczWsJDg7m1VdfZcKECeh0OtLS0rj33ntrXJORkaFWRTt37gxAr1692L9/v1oRvRX33nsvJ06cqNWHTqdj1qxZ3HPPPaxZs0aSzVZiX3IadwV3po1T401DMHp0arS+rsdkMnHhwgUqKytp27Ytrq6u15xTLYRofJJsCmHDrlfZnPdL51vqd01KPt/88Q7OXqmaW+bn6sCOGR0Z/uEZkjNL+dejfuq5lUl53N9Vx5BAHcv31L2HoKG89j/g1+qzsVw999Pi+U3na1VNG5Prn4/V+Z4b2se8ry8wrIuOd0b78M0xA4t/rxBLZbP16N+/PxEREYwZM4Zu3bqRmJjI1q1ba1yzbNkyQBnmahk++8gjj/D4448zefJkPD096dWrV42ht9V17tyZyZMns2TJkhrHZ8+ezRNPPMGWLVvUPkeMGKFWOI8dO8af/vSnRn2/onVxyDsN3Nq/XTfDzs6OlStXkpiYSElJCffeey+zZs3Cz6/x/x0SQtRPkk0hbNjt2mfTUG7ita0X+cd4X9LOKysN+rs5kH6pnOTMUvzdHBh/l6s6FHb78WLeiPTCs419nVW7L38p5LmBHvzthzx12OqbOy5fs08Ad+faVc6t6UUcnduFDYcL1aGtq5KvNPpncCP3Gn+XK928tGQVGJk1oC3bTygV0VXJV9QhtTdCr7WrlVReq4+dJ4t5betFXhhUtVqvVDabv/q2F+nSpQsbN26sceyVV17hscceo6ioiL/+9a+1htLGxsaSlpZW45y3tzfbtm1T52laKqiRkZEMHjy4RvtNmzZx8uRJfHyUYcDz5s0DlET30KFDnDx5EhcXF3UxoJiYGHWLJWts1SKs43bM2WyqyubmzZvZsmUL7dq1Q6drQ1paGhs2bOD5559Ho7n2dBMhROOR1WiFsGHXW422IXaeLGb3qaotE1LOlZJ2vozCv3RjRr+2NYbCZhca8WxjzxfVjlX3yrcXeXGQst3IqG4uattr9bn/TAlvRravtfXKsUvljP1XJkfndsG85E5GdNXx0le3vurttVzvXntPlfDWA+0p/Es38kpMrElREv+lu5QFhm5ka5VVyVco/Eu3GnNcr9XHsd9j+cd43xqJuaxG2/zVl6jpdLo6h9YGBgYSEhJS75zN+s6FhITU6M/b27vWCrKWe+p0OnQ6XY3zlnPVj3l7exMSEiKJpmgwpbJ5+504cQKDwcCMGc+waNEbeHh4kJ6eXu/1BoOBhQsXMmXKlAbfOz09XR19kJCQoD5vaJ83GltCQgJ79uyp81xjvD8hboZUNoWwYY1Z2axrSKllbqLFtVZ2vfpcyrlS9dixS+XqgkNhHZx5M7K9eq6+PlPOlaoL51x93aZfDTXOVX8P1d9HfX3XN3z26nte614AF4uMdd7j2KXyOo9fHR8on7Hlc64+B7O+PupauAmksikUdVVBhbhdmvucTYCjR49SXFxMcXEx7dq1q/e6tWvXcuXKFebPn9/gexoMBg4ePAhAZmam+ryhfW7atOmGrg0LC0Ovr/tL0BvtQ4jGIsmmEDbsenM2bUX17U32niqhez0Jk7h1MmdTQP1VUCGai9s9Z9Pe3h6NRsOAAQM4duwY//nPp5hMJtq3b8/w4cPrbJOQkKBu9xMYGEhoaCjp6emsWLGCvLw8oqOjGTJkCMB1jwPcd999te6xfv164uPjGTZsGDNnzgQgJyeH9957T13wa+HChWqSmJCQQFxcHB4eHrz++us1+rLca+nSpXUmlSkpKQBERUVhMBhYvHgxGRkZNVaaFqKpSLIphA27XXM2G5tle5OWpK4qpTVJZVMI0dSa25zNI0eO4OzsTFlZGe7u7kyZMoUPP/yQc+fO8fDDDzNkyJA652uGhYURFRUFwLhx4zAYDEycOJH3338fgOeff54NGzbg5+dX53FXV1f69OnDqlWr6NChQ429bkGpJo4dO5b58+erldOZM2ei1+uZNGkSAJ999hmLFy9m8eLFrFy5kg0bNvD666+j1+trJJQGg4Ho6GhiY2PrrV5mZmaqz8ePH0/fvn2ZP38+n3322a1+tELcMkk2hbBhzaWyKW4/qWwKIVqC21XZPH36NEuWLGHcuHHk5uZy+PBh5syZg5+fH1lZWQwdOhR3d3cqKytrtfX19aVTJyUJDg4OZv369QA1ksbvvvsOd3f3eo+/+OKLTJ48GQC9Xs/SpUvVa8aMGaOeW7p0KUuXLlWTzaysLDIzM/nxxx/x8lK2LpszZw4nTpzA19e3Vqzz58/npZdeIjg4+LqfSXp6OhcuXGDx4sUAhIaG8u677163nRCNSZJNIWxYc6lsittPKptCiKbWnOZsHjlyhJMnT6LT6TAYDKSmpnLixAns7Owwm83ExcXRp0+feofSVpefn09UVJRadQTw8/MjPj6+3uOWZPVmWCqY06dPZ/r06cTHx6vn6ko0Afbt28fs2bNvqH+DwUDPnj1vOi4hGpMkm0LYMKlsCgupbDY9R1M5ly+X4uzsTGmpPMqjMw7GCnBsvMSrNbpdlU1HR0ccHBzYvn07JSUlODk54eDggNlsBsDT01OtTF5Pz549iY2NrTGH8lrHAwICiIuLU+diJiUl1ejvyJEjGAwG9Ho9SUlJ6krPO3fu5PXXX2fIkCFqNRVg0KBBrF+/Xq2GVrdhwwYmTpzIvn376h1Ga+Hn58emTZvUe6empt7Q+xeiMUmyKYQNk8qmsJDKZtPr4pBHhw49cXJyoqysTB7lkRCnVM5Qd8WpJWpOczb79OlD3759+fHHH9FqtURERNClSxdMJhNms5lffvkFe3t7QkNDr7vP5pAhQ+jZsyeDBw9WK4Pr1q2r93hUVBTvvPMOd999N97e3vTt27dWn+PHjwfgwoULbNmyBYBhw4bxwAMPMGbMmBpbDcXGxtKnTx+10rlo0SL1XHBwMIsXL2b8+PFs3br1mu/D19eXmJgYfHx8at1DiKaiMVu+8hFC2Ixxqw/z02UzT2v2UNllKJVFedi7eMhjK370cKjgqwI/PB2NbJzWy9q/RVu8casPYy7IZt2z4U1yPzs7OwoKCjCZTNjb2+Pq6orJZGqSe4sbt2jDAX4zerWaP4N7kw8T1qt7owyjTcsu4pVvTjHO7QyPPzS0EaKrLTs7mxUrVuDu7s60adPw8PBg6dKlHD58mMmTJ9OrVy+Cg4PrTDZzcpQtqqoPX01PT8dgMBAcHFyjiljf8dTUVPz8/NDr9WRnZxMcHExOTg6FhYX4+fmRnp5OaGhojfta9v708/NT24AyBDY9PR29Xk9wcLD62tI+NTW11v3rey+WewQHB5OamlorBmu7d/EO7g/rzvvjg6wdirgNpLIphI06faWCvzAAUsoAHSCPrfsRoJixXWUIX0uj0Wg4ePAg33zzDQUFBbRv354JEybQufPt2x5CiBvRnOZsAnTt2hVPT0/atWuHj48PGo2GadOmUVxcTNeuXbG3t6+3bV1zJOtbhKe+49WTOMs1vr6+at91JXnV+6r+XK/X17j+6teW7Vmu3hZl0aJFteKr/trWEk3R8kmyKYQQQljRb7/9xrvvvktWVhZmsxmNRkNhYSHR0dG0b9/e2uEJ0ahu9z6bbdq0wcXFBRcXF0pKSggICLht97I2Pz8/dSuV6seEsCWSbAohhBBWdObMGX766SeeeWY6ERERfPTRKlJTU8nLy2v2yWZ9i5zk5OSQkpKi7m0obFNzmrMJUFlZybRp09Bqta1iGPrV1U4hbJGdtQMQQgghWrO69v1r6bKzs4mLi7N2GMIKlMrm7VFWVoarq6u6qJMQwvqksimEEEJYiUajwdfXl9DQUBISvubbb7dgNBoZMGAAHh4eta7PyckhPT2dIUOGADUrh3v27CE4OBhfX18MBgO7du0iMzOTfv361VhUJCsrC39/f44ePcro0aMxGAzEx8fXuM5yr/j4eNzd3Rk9erS6dYKlfVJSUq02V8vPr1pN22AwsHnzZgA6dOjQ8A9P3HbNbc6mEML2SGVTCCGEaGIFBQXk5uZSVFSEt7c3zz77LJ06daKkpIQ+ffrw+OOP1zuE1rINQk5ODtOnT1f3zlu0aBF6vR6DwcD48eNJSEgA4Omnn1b38EtKSuLRRx9l27Zt7N69m/nz5zN79mwKCgoIDw9XV7HMyclh1KhRABw6dEjdtiEpKYmFCxfy4Ycf1mpTlzlz5gCoMe3evZuzZ8/W2MpB2C6jyURRcUmj9nk7K5tCCNsjlU0hhBCiCRUXF/PFF19gMpno0aMHe/fu5amnnqJ///6cPHmSCRMmcOedd9Y5vNayqqXBYCAlJYUXX3yRpKQkgoOD8fLyQq/Xk5CQgJeXF7GxsQCMHTuWUaNGqRXQQYMGMW/ePAwGAz4+Ppw4cQJfX18OHjxIdnY2vr6+vPfeewwePBiATp068e6776rbJ3h7e6t9V29zLbt27aoR04ABA9TnwnbsTz3CrgM/k5dfyJMTIvHz8mT95h1cys3nyQmRGI2VuLq0oUtH/1u+h1Q2hWhdJNkUQgghmtC5c+fYsmULDz30EE5OTuzfv5/u3bvj7OysboNiMpkICQnBxcWlVvvIyEhSU1NJSEjg9ddfZ/bs2fTs2ZNhw4YBkJmZqT4HJUE9fvy4+trLywtA3Z+veqKYlJREaGgoGRkZNTaAX758Oa6urjXaX93mWq6Oqa69AYV1GI2VbP7uB9q66eno7820SQ/Svl1bAPLyC2vss6kkoz/hYO/AHx998JaG197u1Wir+9e//sWRI0cwm81ERkZy//33o9PpKClp3GqtEKJ+kmwKYaPu9Kx/PzAhRPNl2VDesjF8eXm5ekyj0XD27FkcHR0JDAysM9mMiIhg27ZtQFWiuH//fsaNGwdAQEAAcXFxzJw5E1CGxAYF3dxm6YGBgXTq1Ento6Hc3d05dOiQ+jorK6tR+rUFRqNSgXZwaJ5/Z6/+7Bs83F3pH9qzVvJ49ZzNAaE9GRDak5NnsjAYijEajbi66OrqlpKy8jqT0aaobF64cIGPP/6YHTt2AMrekp06KfctKyvD0dGRioqKWu0SEhLIzMxs8O/76qstW+Y5N3TlZcsc6luJLSEhgbCwsGuOQMjJySE7O1tWtxWNTpJNIWzQghGdyMiVb15Fbd76xluoQ1iHp6cnvXr1YteuXdjZ2REQEMCdd95JUlISZrMZFxcX3N3d692APjQ0lPDwcFatWgXAsGHDmDNnDvPmzQNg6NChvPPOO0RHR3P33XcTGxvL4sWLbyrGSZMmER4eTkFBAW5ubgQEBDToP8ujR49m+vTpAHh4eHDw4MFb7suWGI2VrPtqOwBTHh7RLBPO3nd2YUBoz5tq06WjPxsT99LWTc+wAX1qnc/LL+STLxPpGdSZiPCwGueaorKZlJTEzp07MZlMDBw4kJkzZxIQEMDp06dJT09n+PDhtdqsX7+eVatWMXHixAbf37LaclRUlBpLQ5PN7Oxs5syZc0vJZlxcHP7+/tdMNuPj4wEk2RSNTpJNIWxQ/05u9O/kZu0whBC3gaenJ0899RRXrlwhNzeXJ554grvvvpvvvvuOK1euUFhYiKOjI1pt/V8sfPrpp4SFKf+JHzt2bI2N6/X/n737D4u6zBf//xx+CgwgRgKGGupooSmDv0oxyd+FC1LqRmnWui4b2yc398jZuPbrxcU5h23hrFrrYqzHNju0oGEKx1lLrSVRShRGzSgdDS2UwSwCBxVk4PsH17ybgQFFfozo63FdXc77Pe/7ft/vUXZ5zeu+X7dazY4dO9i1axc1NTW8/fbbyi+QkyZNsrl27dq1yuslS5YwaFDLWjytVsuZM2eUX0BHjhxpt711G3ss/avVaqW/4OBgli5dSklJyc19YLcpS6A5adyDAGT/30d9LuA8+fW3XKtvaPf9jvbZHBx0L19/27Y4VHXNZd775ycsjZ1Dyeen2HegxCbg7OnMZn19PWfPnuXKlSuo1WpUKhUuLi5cvHiRf/zjH1y4cKFNsKnX68nLy8Pf31/5922pnlxTU0NMTIzNeumOzoP9assGg4GPP/7YpoKzddXo1l/otK4Gbc1kMvHuu+/y7LPPtjslXa/XKxWj7Y0DUMav1+spKCgAUMbR3nMK0VkSbAohhBC9bNiwYYwZM4ZTp04RGhqK2Wxmzpw5DBkyhBkzZuDubv8XfAvrX0oDAwPbZE3UarVSEMhrAnRYAAAgAElEQVSaVqu1yVxYZ0la9xEYGNgmi9K6vaWNZfqhheUXVuv2rfvraqbHkawDzVHDBivn+1rAaaq7wnc/1Nz4QjvUXp7cO8DX5pwl0Fz0xHT8fL2ZFTGefQdK2HeghMDhDwA9n9n08PBQXjc1NfH555/zt7/9DWdnZ4qKihg8eHAHrX8SGxvLnDlzAJg7dy4ffvghgYGBds+r1WpiY2PRaDSEhISwefNmm7XNZWVlrFu3jnHjxhEREcEHH3zAtGnTMJlMys/N+vXrlSm8hYWFzJs3j+TkZKAluLSWmJhIVFRUu4GmTqdj8eLFrF27lrS0NMrKypT3Tp06BbRUxB4+fDhVVVWden4hOkuCTSGEEMIBnJyccHFxwdXVlfr6ekJCQmyK8ojbk1Nzk91A0/K6rwWcHelon81BAfcwwNdbOW4daFpYAs4vjn8OePd4ZvP777+nuroaZ2dnVCoVV69e5dChQ5jNZsxmM6NHj0alUtHc3Ky00Wq1SgGrqKgoZdsgH5+WGUYDBw6koKBAKZJl73xH1ZatKziHhoaSkZHBtGnTCAwMJCYmhsrKSs6dO0dBQQHx8fG89NJLHDhwwOaLncrKSgAyMzPp379/h1/WJCUlKe3j4+OZPXu28p71OtIRI0ZgMBhu+vntfYElxI1IsCmEEEI4QExMDFeuXCEwMJD6+npHD6dL+nKWsrPGXC0jLPRhm0DTYtSwwVxvbGTt5m309/Fm/BgNACUnWraNud2OR4YEEzl53C19Dl9/U8mujz7l3nv6s/TJObz5j3x+/Uy0TaBpMStiPO9/WMiwKwZcqt3pyczm1q1b0ev1uLq60tDQQGNjI83NzfTr14/Jkyfz5JNP3rCPiooKm8zkwoULGTVqFMXFxe2e76jasnUb6/csGcxly5bRv39/5fzp06fbXTu5atWqdrOR7bW3vr8l8LRkLe1p7/mFuBUSbAohhBC9rL6+Hm9vb7y9vft8oHm3Oe8cQMnnJ3lw+JA22cvGRjMlJ04xOSyUwUH3KoHX7fynveDQoqM1m+MeHI63V8uUVQ93N0beP5jDx04y59EJba6trrlMhfF7Kt0CCfXr/noEKpWKmpoatm7dyocffsjVq1fx9vZm9OjReHh4YDabGTp0KLNnz2bgwIE2WU17LOs2W08jt1RRbn3+5MmTHVZbvnTpks17fn5+AGRkZChTagsLC5Xs54gRI9Dr9XYDzm3btrFixQqys7M7fAaj0ahMe7VMo9Xr9QDs3bsXgD179tht297zC3ErJNgUQgghhLhJ37vfyyPh/dtMl7Ws43w4LLRN1rN1QHe7Hd+qYUN+Kg711OOPKuszrQsCWabXTp7yCHsKL/XImk03NzcOHz7Mjh07MJvN+Pn5MWfOHBYuXIi3tzdNTU3tVne2Z/r06SxevFip6AwtgVd7529UbbmoqIiEhARCQkJITk7mwIEDQMsWQykpKSxcuFAp0AOQmppKRESEUmArJiZGeS8qKoqDBw+SlJTUbpXptWvXMnfuXBISEjh27JhyPigoiKKiItLT06murubixYvKe76+vmzevJng4OB2n1OIWyHBphBCCCFEJ7Ren2l53XodZ1/X0ZpNe6wLAs2KGG+zjvP8FSfgUo+s2TSbzVy6dIlz586h0Wh44okneOGFF2hqagJa1kffKJtpXbVVrVZTVVWlVGMNDQ294fn2qi1PmjSJbdu2MWjQIIqLizlz5oyScUxKSlIq2K5bt05pExUVxYEDByguLsbX1xe1Wk1QUJASfKamppKZmYnJZLJbJMiy1UtFRQVr1qyhpKSEoKAgAgMDlX4XLFjA1KlTCQoKArCpeNvecwpxK1TNN/rpE0IIIe4yC976nObaSrJ/FeHooYjbSEruIb5q9GfnLx4CWrYOKT72JcAdF2gC/OnNbH4VN7/TmdB9B0q41tDAharvlYJBJyrr+P3usyzw+YZnnpjerePs168fx48fp6CggPvvv5+IiAg8PT279R63I8v2KNb64jYlE1L/xYzxo9gQO8LRQxE9QDKbQgghhIPp9Xq+/vprGhsbGTp0KOHh4ajVahoa2t8DUTievWq0d5KO1mx2ZFbEeA4c+Zyp48e0CVR7IrNZX19PaGgoDzzwACqViqamphtmMoUQvUOCTSGEEMJBGhoaKCwsZPPmzRiNRu69915eeOEFnJyccHJywsPDg6tXrzp6mF1iMLRUPtVoNB1eExQUhFqtbrcwyu3qTgwyu0PEhIfsnu+JNZvNzc00NjZ2a599gb29cIW43Tg5egBCCCHE3cpoNLJ9+3YqKioICQnhhRdeYN68eahUKr744os+H2imp6ezcOFCdu7c2eF1a9asUYLSiAiZuny7OHjkBNeudW+15J7eZ1MIcXuRYFMIIYRwkPPnz3P+/Hn69euHWq1myJAhODs7s3//frKzs9tMBTSZTBiNRuXYEqBBS+BqMplsjvV6fZtzBoMBk8lk07b1ddbnW9/D0r69NtZj27NnD6+++ipLly7FaDS2GXtH7e250f31er2yvUPrZ7O+n6Ufe/3f6LlE17RkNoUQdwuZRiuEEEI4gIeHBw0NDZjNZlxdXfn222/5v//7P7766iv27dtHTU1NmzaVlZWsWbOG7OxsTCYTYWFhHD16FI1GwyuvvMK6detQq9UkJSWh0+kIDQ0lPz+fAwcOoNVqycvLIyMjg9DQUMrKykhISKCgoIBLly5RVFREVVUVarUak8lEbGws/v7+lJWVERUVRWpqKnl5eeTm5irjsW7T2s6dOykqKgLA29ubiooK4KctFNasWUNiYmKnpsx2dP/09HRKS0uVPQ0tewlGREQQHR0NQH5+Ptu2bWP9+vUUFRWxdu1aZTw6nY6kpCTlM7N8rp1VUFBAVlYWAC+++CLjx4/v8PrKykrWrl2Ln58fSUlJnb5fT7qZNZv5+fkAymd8I5LZFOLuIsGmEEII4QBms5lr164BLZvSX7t2jU8//ZSSkhJqa2sZOXIkKpXKpo1Go7HZoD06OpqSkhI0Gg2XLl0iMDCQwsJCdDodBw8eVNZAJiYmKsEXQHZ2NkajkeHDhyuB6OzZszEYDGi1Wt59910mTpzIokWLgJaA7eWXXwbg4sWLSt/WbVpbvXo1paWlSkCZmZnZLZ9be/dfvXo10JKdnDt3rs3azyVLlhAVFUVSUhJZWVns3buXwsJCMjIyiI+Px2QykZSUxIYNG1Cr1YSHh/P3v/+93X0M21NZWcljjz3Ghg0bOHv2LBMmTODy5ct2g3FoCdQseyjGxsZ24VNxjL/+9a/k5ORQVVVFYWEh6enpN2zTE2s2hRC3L5lGK4QQQjjAZ599hk6nw2w2c/36dRobG7l8+TI//PADAwYMYN68eXbbRUVFodfr2b17N4mJiezfvx+9Xs+cOXMAlIylJcDRarVKhhFQ9syzbI9gCcj8/f05efIk0JKdO3z4MGlpaaSlpREdHc3ly5eV9pa+rdv0lvbun56ejpeXF0uXLuX06dM2bQYNGgTA0KFDiYyMBFr2ErRk5QwGA6dPnyYjI4O0tDRKS0vx8/Pr9Njef/99AH7zm9/w9NNPA3DkyJF2r584caLyud6ObrRmc9myZVRVVWEwGFi1atVN9dmbmc0jR46g0+nQ6XTKvwlXV9deu78QQjKbQgghRK9qbm7m6NGjbNiwgcrKSlQqFQEBAfTr14+Ghgb69+9PbGxsu4VyHn/8cYqLi/nxxx/RarVUV1dTXFzMww8/DICvry/Hjx9Xru/M+kPL1F0/Pz8lG2jt448/brfNzaitrVVeW6a7dlVNTQ0Gg4GsrCxlSm1cXFyn+lCr1YwYMYLs7OxuGZO1L774QglwWwsKCur2+/WmkydPMmbMGB599FEOHz58U1NpeyOzefXqVXQ6Hbm5uXz//fcMHTpUmS7t6uqKSqWSbYWE6CUSbAohhBC9xNnZmfPnz7NlyxYqKipwc3Nj1KhRPPfcc4wcORKz2dzulEsLrVbLvHnzSE5OBiA8PJxVq1ZRV1cHQGRkJMuXL2fs2LGMGjWKTZs2KdferKioKBYvXswHH3yAWq1GrVbf0vpFazNmzCAsLIyHH36Y8+fP22Rbu8Pp06fR6/WcP3+e/Px8EhMTb7qt5dmSkpKUqcMajeaGfxc3w9fXt8t9OMqN1myOHz+ed955B+CmP6uezmyqVCpKSkr43//9X+rq6njooYdYsmQJEydOxGQycebMGYYPH96mncFgYOHChZw+fVr5WbpVer2etLQ0srOzyczMpKCgoMtfZOj1eiIiIm5pbHFxcZ1eH92Zcb333nudnnIu7h4yjVYIIYToJSqVitraWk6dOoXZbObBBx9k2bJlhIeH4+3tTf/+/W/Yh1qtZuXKlSxYsACAWbNm2QSTgYGBHD16lP3795OWlsa4ceOU9YzBwcGEh4cr11pnosLDwwkODgZags1t27Yp00pPnTplt711G3vCw8OVIESj0bB27VoyMjLw9vYmOTlZec/6uo6yY+3dv6O+o6OjldfBwcHKeNVqtc29PvzwQwDS0tJ47733bqkirSWwrKysVKbHTpo0iZKSEn75y19iMpnIysq6o34xt3wZcbN6uhptY2MjZWVlXL58mX79+jFw4EAeeOABrly5wq5du8jJybHb7uOPP2bJkiVdDjTvNlqt9o769yy6n6q5dV11IYQQ4i634K3Paa6tJPtX3bvno4eHB2fPnuXNN9/E1dWV2NhYRo8eTVNTU7fep7e13sakOzKhrbcwCQoKUtaZOkpK7iG+avRn5y8esvu+yWTi8ccfV9Yx/tu//Rvp6elkZWWxdOlSTp48SVpaGps3b7bZ1kalUhEbG6us+bxd/OnNbH4VNx8/X+8u93Wiso7f7z7L/KEqnnukZ6fR/uUvf2H79u14enpyzz33MHv2bJydndm1axf9+/dn48aNNtdnZmYqa06jo6PJzs5Gp9OxePFiAJKTk5UvbG72fGlpqU1m08/Pjy1bthAdHc2mTZtQq9U22dQRI0aQm5uLRqPBZDKRmprK66+/DsDRo0cxmUxKZrOwsJCUlBR27NhhN9A3mUysWLGC/Px85QsVS2bT+p7WY0lPT1e+tLJUYjYYDKxZs4b8/HxGjBjBsWPHiIuLU57lwIEDAEoW91ZNSP0XM8aPYkPsiFvuQ9y+ZBqtEEII0UuuXr3KkCFD+K//+i9UKhVNTU1cv37d0cPqsp07d1JaWqoch4eHK7+E36q0tDSbY3trSG83arWawsJCSkpK8Pb2ZuTIkUDL2CdNmsTIkSNZv349//Ef/2HT7siRI3h7dz2g6wt6es2m2WxWvrxRqVR8//33SiEoS5Xn1izrOS2vjUYj69evp6qqCoAVK1ZQWFiIRqOxez4wMJDFixdz9OhRgoKC2mT6LFvpZGRkkJSURGpqKqmpqWg0Go4dOwZATk4O69atIyMjQ2lvva2Q5csXg8HASy+9pFRkticxMZGQkBDq6uqU6beWaeUJCQlKUJuens7GjRtZsGABe/bsabON0cKFC3n11VfbBJLV1dXKta2/FBKiNQk2hRBCiF5UX99+dc++qquBpT09Uaynt9jbW9MS5NibdnqjvTgd5Wb22eysnl6zuW/fPo4dO4a7uzuNjY00NTVRXV2Nk5MTw4YNIyYmBpVKRUcT+/Ly8igqKiIgIEA5FxkZSVlZWbvnk5OTlWz+okWLbL4siY6OtvueJYNZXl5uk4V8/fXX292/ds2aNeTm5nY4dXnLli1KQKzVapV+9Xo9RUVFhIWF2YztxRdfBGDjxo0sXbqUwMBA9Ho9AwcOVKoqW4uMjOyW9czi7iBrNoUQQgghRK/oqTWbzc3N7Nu3j3fffZcLFy7g4uJCYGAg9913H4MGDWLy5Mm89NJLjBs3rsNA0yI5OZm6ujrlP0v2s73zPj4+nR6zJYOZkpKiTEm9kUuXLilrqDvSXjA4ZcoUm/FnZ2ejVqvZsWMHoaGhDB8+nMLCwpt/CCFuQIJNIYQQQgjRxo322bwVPZHZdHFxobi4mE2bNlFVVYWrqyvjx4/nD3/4Axs2bGDDhg3853/+Jw899BDOzs437G/GjBkkJydjMBhu6vykSZPIyMjAaDRiMpnYtGmTzfv5+fnKuuZNmzYpW+GUl5czduxYNBoN7733nnL9smXL2i26s2PHDpKSktqMwVp0dDSZmZlASzbTMo3YsueuTqdr00atVhMVFUVycjJlZWUdXtuehIQEJVAdN24c0DLtNyEh4ab7EHceCTaFEEIIIUSv6InMppOTE99++y2nT5/G1dWVhx9+mPj4eB588EH8/Pzw9/fvVH+W6sZhYWF4eXkxe/bsDs9rtVqWLFnC8OHDmTp1Ko8++qhNf1OmTGHNmjUEBATQv39/nn32WaAlOFu+fDleXl6MHTtWuT4tLY3y8nK8vLzw8vKyCSzVajW5ubmEhYW1WzE5JSWFjIwMvLy82Ldvn03V5Q8++ICkpCS8vLwYN24cBoMBg8Gg3Ku0tJSYmBigpVCQ9bVC3AqpRiuEEEK00lPVaEXfdqNqtHeaA0c+Z/xDo/Bwd+tyXz1ZjdbDw4N9+/aRlZVFaGgoCxcu5L777uvzVZ7vFlKN9s4mBYKEEEIIB6utrcVkMtHc3Iynpye+vr64uLjIL8vijtMT1WgbGhqYOXMmjz32GCqVisbGRsxmc7fe43ZkqTRr7cCBA2i1WgeNSIi2JNgUQgghHKSpqYmvv/6ad955h5MnT+Lh4cHPfvYz5s+fj5eXF42NjXfE1iiibzp45ASjNfd3S2bToifWbJrN5rsiuGxNq9VSV1fn6GEI0SFZsymEEEI4yKVLl3j77bfZv38/KpWKadOmMWfOHDw9Pbl48eJd+Qt0e5KSkm65bU5OTocFVUTv6alqtEKI25MEm0IIIYSDVFRU8OWXX+Lq6sqgQYOYMWMG9957L1999RXvvfeeBJtWXn/99Vtum5eX124xFdG+vrjPphDi9iLBphBCCOEArq6uXL58mfr6elxcXPjuu+/47LPPOHToEDk5OXb3ujMYDMqWBtBSzdISRGVmZirZO4PBQFJSEnFxcWRmZirX6HQ60tPTyczMJCEhAYPBQGFhoXKdNct5y3Wt29tr05rRaFTGkZOTo5zPyclR+tbr9cr5uLg4dDodCQkJNveNi4tT/jQYDDb9JiUl2QSSOp1O6dtoNJKenk5+fj6JiYmd2sZB9AzJbApxd5FgUwghhHAAV1dXXFxaSic4Ozvz/fffs2vXLjZu3Mjhw4dRqVRt2gQFBZGRkQG0BJRbtmxRgrXc3Fw0Gg1Go5GwsDDGjh1LYmIix44dY+PGjUBLJjU5OZnQ0FDGjRtHQkICu3fvJiEhgVWrVinBnV6vJyUlhcTERKKioggLC7Np7+vr26ZNayaTieHDhzN06FASExMZP348AOnp6WzevFnp+/nnn8doNAIt+xFmZWWxYsUK+vfvz7p16wBITExU/gwKCkKtVrNo0SLlvGVPwszMTNavX09CQgIrVqxArVazYMECpkyZwvLly5UxiJvTV/bZFELcvqRAkBBCCOEA3377Lfv377epOPvdd99x8eJFZa9AJycnrHcoU6vVhIaGYjQaKSkpYe3atXz22WdoNBo0Gg0ABQUFrFy5kqeffhpo2bMvICCA1atXAy0bvk+bNo1p06axatUqduzYgVqtJjo6GqPRiEajUTalT0tLU+5tCWqjo6OVvq3btLZr1y5WrlxJfHy8zfnk5GTOnDlDYGAgWq2WsrIyCgoKlD4TExOVapqWYNJybF1l88KFC1RUVHD48GFlH8VVq1YpfVtoNBr8/f0ZNWqUzXnhGD1RjbY9V65cUQps9evXD3d3d1QqFbLrnxC9RzKbQgghRC+rqKhg48aNfPrppzQ3N+Ph4aFsqh4QEEBMTAwxMTF2fymOiYmhpKSE/fv3Ex8fT2lpKSUlJcpG8jU1NQwd+lP2SK1WdzgW6/fLysoAqK6uZvny5SQmJpKYmMiBAwfsBpTWbVprPQ5r1kGfj48PNTU1dq8rKiqye96SwfT19WX58uXt9i26pq+u2WxsbOTEiROkpKTw61//mn//93/n0KFDys+as7Nzj49BCNFCgk0hhBCiF1VXV/POO+9QVFREQ0MD9957L0uXLuWPf/wjqamprF27lueee46AgAC77cePH2+z9tDPzw+dTkdkZCQAoaGhZGRkKOsY9Xo9U6ZM6dQYw8PD2b9/P1qtVvnvRkFra63HYTFlyhSb9ZsFBQWEhoZ2qu+CggLWrFmjZEPb69seyzpOaFmXalkbm5mZqUznFT2np9dsqlQqvvrqK9atW8eRI0fo168fs2bNYvz48TQ3N1NZWdmnM5ut121b0+l0si5Z3HYk2BRCCCF6Sb9+/fjhhx84fPgwDQ0NBAYGsmjRIhYtWsSYMWPQarUMHDgQDw+PdvvQaDRs2bKFqKgoAB599FEOHjyoZPSmTZtGVFQUU6dOJS4ujoiICGWd581aunQpBw8eZPbs2cTFxSnBWWe0Hoelj4yMDJYvX05cXBzjxo0jJCSEadOm3bC/ESNGMHv2bAwGA5GRkcybN4+4uDiOHz+uXGPdt6WYEEBISAjPP/88Op2OyspKkpOTgZasrCUzW1BQQGVlZaef807WF9dsNjU1UVpayrlz53B3d2fMmDE89dRTeHt7c/jwYbZt22Yzdb2vCQoKIiYmxu57FRUVVFRU9PKIhOiYrNkUQggheonZbMbFxQV/f38CAgL42c9+xpw5c7h+/bqytuxmHD16lKCgIADmz5/fpvBNamoqL7zwAiaTiU2bNilZyZiYGGbMmKFcd+DAAeV1SkoK3t7eQMtU1GPHjinrNC1rJVu3t25jj/U4LNNwNRoNVVVVGAwG1Gq1zfRc6+m6Go3GZnwHDx7EYDAQFBREfHy8Mo6goCAlSGyv79TUVBYtWkRQUBCBgYGcOXMGgGeffVbpf926dTIFtxf09JpNs9nMjz/+SGNjI+7u7pw7d46ioiKcnJzIzs6msbGxTRudToePjw/Tpk3DaDTyxhtvKEWnEhISlC9rCgsLyc7Oprq6miVLlihf+KSnpzN48GDli4+kpCTeffddCgoKSEhIsPkyJTMzk4KCAkJCQkhKSkKtVtu0Ly8vb9PGWmVlJTt37lTWYBcWFpKRkUFISAh+fn74+Ph034cpRDeQYFMIIYToJWazmREjRrBu3TpUKhVeXl63VLDEOkBrHbDZu8YiMDDQJqCyLrhj73rr9+21t7RJT0+ntLRUOR8eHq78MmyvX7Va3abv1vdrfU3rY+t+W38eN+rb8gzWU4Ml0GyrL67ZdHd3x8XFRfmZKi8v5+2338bJyYlz587ZnbLt4+PD7t27mTZtGgUFBbz++uttttQpLCxk3rx5fPDBB0DLFy2WALW0tJSsrCzefvttNm3aRGxsLMuXLycmJoZ58+ZRV1cHtASa586dIzExkX379pGYmEhGRobSfsOGDZw/f96mTWsmk0n5WbMeU21tLUlJSSQkJHTr5ylEV0mwKYQQQvSSpqYmmpqabIKcvrx+zGLBggXMmjVLOe7s+k5x9+jpzGZZWRkGgwE3Nzeam5sxm82cO3cOs9mMt7c3M2bMwMnJyWYq7bRp03jppZdITU1l//79rF27Fr1eT21trVJ4Kzs7m23btikZxzVr1pCdna0cJyQkoNVqWbFiBYmJicp64uXLl2MymVCr1axatYro6GilynN+fr6SNbXOZlq36UjrMckUWnE7kmBTCCGEEF3SXqVa0bcdPHKC0Zr78XB367Y+ezKz+fXXX/PWW29hMBhwdXWlX79+NDU14erqir+/P48//jgzZsywu2Zz6tSpSoGoGTNmsHPnTqqrq3nhhReAlsJegwYNUq5Xq9VUV1fbHYdlKx4Lg8HQZjuf1q9bs27TntZjEuJ2JMGmEEIIIYToFT2R2XR2dqasrIyNGzdy6tQpmpubGTJkCLGxsQQEBGA2mwkICCAgIAA3N/uB86OPPkpKSgqPPvooGo1Gmapq+SIlPDycTZs2KZnI4uJiwsPDOzXOKVOmcPLkyTZVlG9VSEgIxcXFSlBaUFCgVKUW4nYhwaYQQgghhGijr6zZdHV15csvv+Tw4cN4e3sTEhLCc889x2OPPYZKpQLg6tWrHfYxfvx4li9fzpo1a4CWLYX69++vvP/iiy8SGxvL7NmzlXM7duzo1DjXrFnDvHnzyMvLA7ApMnQrXn75ZYYPH05ubi4gMwzE7UmCTSGEEEII0St6IrNpNptxd3fH19eXBx98kEWLFjFt2jSuXbt2031Yqh9bCkVZgk4LtVrN3r1721RoBtuqzBqNhpSUFOU96wrL06ZNs1stuXVVZ+s29sZp6T8wMFDpT6PRtNnTVojbgQSbQgghhBCijb60ZnPWrFmMHTsWtVqNr69vp7YSsrBXsbijayw6qg7d+np71ZJbB5aW9+Pi4mzOWzKh7VVflsJc4nYkwaYQQgjhQPX19Wzbto1Dhw5hNpuZMmUKTz75JPfeey9Xr169I6rVCmHRE5nN69ev4+rqyn333det/Tpa6wJClr11hehLJNgUQgghHKSmpoacnBx27tyJk5MT48aNY8KECXh5eXH58mU8PDxoaGhw9DB7lNFopKSkxO7aNXtTFkXv6StrNu9U8u9e3AmcHD0AIYQQ4m514cIF9u/fT319PSNGjGDJkiWEhYXxww8/sG/fPurr6x09xB5XWVlJVlaW3feKi4spLi7u5RGJntSS2RRC3C0ksymEEEI4gEqloqqqipqaGlxdXamvr6e6upoffviBHTt2UFxczJw5c2zaGI1GDAaDsol7Tk6Oso1CYWEhGo2GwMBATCYTn3zyCRUVFUyaNEnJkOj1ei5cuMCgQYM4efIk8+fPx2QykZeXZ3Od5V55eXn4+voyf/581Gq1Tfvi4uI2bUCJxQwAACAASURBVForLCykrKzMpg8Ak8nErl27ANpMfbTcNzg42Oa85d4+Pj7KOjV7Y7S+b2hoqPJZ2TsnOtYTazb/YBjEO/8rAaf4yXfuslfonUyCTSGEEMIBPDw8cHZ2BsDFxYXz58+zdetWPvnkEz7//HNcXV3ttktJSWHv3r0YjUaWL1/OqFGj0Gq1pKSksGPHDkwmE7GxsWg0GsaNG8fzzz/Pq6++ytNPP01xcTGrVq0iOTmZ8vJy9u/fT3V1NeHh4URERHDmzBkCAwMxGo3MnTuXhIQEjh8/zubNm9m7dy/FxcVkZGQwdepUQkJCbNrYU1ZWBsD+/fvJy8sjOzvbZnwhISFs3rwZf39/oGUj+7CwMJKTkzl48CA6nY6EhAQAZewrV65k0aJF7Y4xMzNT2W+wtrYWwO454Rizh3mRPEHl6GGI28jD/7j5qsGi75FgUwghhHAAk8mEwWBQCgA1NTVx5swZTp8+zfXr15k+fTpOTk42BYIsQZ3JZKKkpISVK1dSXFyMRqPB398ftVqNTqfD399f2Xw+JiaGuXPnKhnQKVOmsHr1akwmEwEBAUqwWFpaSmVlJYGBgbzxxhtMnToVgKFDh/L6669jMBgAGDhwoNK3dRt7nn32WQwGA76+vixfvhyATz75xGZ8Dz/8sPL673//O2vXriU+Ph5o2evQ2pQpU0hNTQUgKSnJ7hiPHTtGTEyM8ryA3XPixnpizaYQ4u4iazaFEEKIXnb9+nVycnLQ6XSYzWbMZjMNDQ1cu3aNpqYmxo4dy1NPPWW3Eu2cOXPQ6/XodDpefvllCgoK0Ov1REZGAlBRUaG8hpYA9fTp08qxJYtomXJqHSha1keWl5fbbGi/du1aZR9AS/vWbVozGo0EBASQlpZGTU2Ncr71+Ky3aygvL2fSpEnKsY+Pj02f1vdub4xpaWns37+fcePGUVhYCGD3nBBCiJ4nmU0hhBCiF125coW8vDxyc3O5cuUKarWaiRMnct9999HQ0MA999xDWFgYQ4far9o5a9Ys9u3bB/wUKH722WcsWLAAgODgYLKyspTsoNFoZMSIEZ0aY0hICEOHDlX6uBV5eXkkJycrWdRVq1YB4Ovry/Hjx5XrLly4oLz28/PjwoULyjrQc+fOtfs5dDTGjIwMZUpuXV0darW6zTlxYz2xZlMIcXeRYFMIIYToJf369ePcuXP885//5PLly/j4+DBjxgyef/55fHx8aG5uxmw2d9iHVqslIiKCzZs3AxAZGcmqVatYvXo1ANOnT2f9+vUkJCQwbtw4MjIylKmnN2vRokVERERQW1uLj48PwcHBdrcm6UhwcDCLFy/Gx8eHc+d+Kggzf/58ZUqtn58fpaWlynsrVqwgIiKC5ORkqqurOXz4cLvBZntj1Ol0VFRUUFtbqwTZ9s4JIYToeRJsCiGEEL2kvr6e+vp6vv/+e1xdXYmMjGTp0qV4enrS2Nh40/1s27aN8ePHAy1rMq0rt6rVanbs2MGuXbuoqanh7bffVjKFkyZNsrl27dq1yuslS5YwaFBLVUitVsuZM2fIy8sDYOTIkXbbW7dpLSoqim3btlFRUUFSUpISNKrVaqXv4OBgli5dSklJiXLfAwcOUFxczKxZs1i0aJHSX+t7tzfGQYMGUVFRweDBgzl48GC758SNOWLN5oGTP4BT2wJCLioVD4/ob6eFEOJ2pmq2tyBECCGEuIsteOtzmmsryf5VRLf26+bmRm1tLUVFRbi4uDB27FgGDBhAU1NTt96nt1kyhxa3kgntC1JyD/FVoz87f/GQo4fSKw4c+ZzxD43qlmm0Jyrr+P3us/h5uXdYjTZr/xn+v2UzUangN7/5f2zY8Beamsz85zv/Yun0tlnpjz76CLVazeTJk3+614kTAIwZM6bz4zxxAi8vL0JCQjrd1tJ+4MCBDBw4EGiZTh4TE3NLfbX20UcfUVlZCUBQUBAzZ87sln4768qVK3z++efKZ/7RRx/xyCOP4OnpeUv9PfyPWn4+xpsNsTLr4E4kBYKEEEKIXtLQ0ICnpyczZ84kMjLyjgg0xZ3r4JETXLtW3+v3bWiop77+Gv/4xz+4etXED99Vtnvt9u3befbZZ7l48aJy7ujRoxw9erQ3htpGRkaGzVi60/bt25UvdbZv385rr73WI/e5ka+//potW7Y45N6i75FptEIIIUQvsgSXd9LEojsxiykc54MPdvPmm5nU1dURu+BJVv6/eMC33euTk5NJTk5WttBp7dChQxgMBry9vZk9ezaenp7k5eUpr+Gn7BxgU0DKkk2cM2cOe/bsYcmSJe32+dFHH3Hq1Cl27doFtGRWL1++rPR18eJFPv30Uy5fvsycOXOU7OdHH31EQEAAVVVVyr0s77U2f/58xowZw5NPPsnYsWP5/e9/z4kTJ6iqqkKtVuPl5cWYMWNueK+6ujoMBkObe1meNywsTMkMW9qcOXOGRx55hF27dnHq1CmysrKUz8NkMtl8lq37sB7Pk08+ectZUNH3SGZTCCGEEEK04Yg1m83NzTw8MZy/bXwdT08PMv7y34QMsb8u2CIsLAxfX18OHTpk933LHrGfffYZ//Zv/wbAl19+yaeffgq0TAvdtGkTnp6eNlnR1157jU2bNgE/BbQd9WmPpU15eTlTpkzhwoULXL58mSlTplBeXg60ZCl/+9vfcurUKb744gueeeaZjj+kVo4ePUp8fDz/+te/bvpepaWlynuWTOzGjRuVSte//e1vlc/T0sa6crS17du3d9jHlStXeOaZZ5T2JpOpU88n+jbJbAohhBBCiNtCc1MTld8auGKqZXvWX6n85hSonACfDtu98sorvPzyy7z11ltt3nvyySf5+uuv8fb25ne/+x0AP//5z/nb3/7GzJkz+fTTT4mLi7Npc/HiRf7nf/6H48eP4+npqWQ2O+pz5syZbN++Xck+Wtu6dSvJyclKJnDkyJFs3bqV3//+9wA89dRTvPjiiwAdVkzetWsXR48e5e2331buCzBhwgSlr9dee+2m7wWwZ88e5syZw5///GclOJ44cSI7d+5U1mVat5k/fz7ffPON0r/1Z2avD0vmdNmyZZLRvAtJZlMIIYQQQrThiDWbjz40lM8u9ON47UAM14dywhTEicsBRI4d0mG7gQMHMn/+fN5//32b8xcvXmTs2LFkZGTYTGkNCQlRsn379u1TptBat5szZ44SHFlPNW2vz4588803hIWFKccBAQF88803yrG3t7fN9ZYiR+1Zv369TcA4YMCAW7qX5fXFixe5//77lfOjR49m1qxZ7Y7Pnvb6CAkJ4dVXXyU6OprXXnuNK1eu3LAvceeQzKYQQgghhLgt3O/vzv3+991S2yVLljBr1ixmzZqlbJOzZ88efve73/Hiiy9y5coVm6mw06dP56OPPgJos0bSy8uLU6dOKcfWRX866rM9Q4YM4ejRo0rGs6qqiiFDOg6g7bGXNe3svawD5IqKCh588EEGDhzI2bNnu7SesqM+Zs6cycyZM3n11Vd5//3322RFxZ1Lgk0hhBDCwYqKivjqq6+4fv06Go2GKVOm4OvrS31971cCFcLCEWs2u2r9+vUsWLBACQCDgoJITk7G29vbZnsegHnz5vHqq6+yYsWKNv2EhIQwcuRIEhISmDJlCl988YXyXkd9+vr68u677/Lss8/aBIU///nPmT17thLobd++XVkP2t1udK8///nPANTU1LSZKvyLX/yC+fPnA7RbqMjLy4s9e/bYFAiClmDTXh+AMgW5vLzcJmMq7nzOyTfzdYwQQghxF8nRX4R6EwvHdz7z0Bn19fXs2bOHDRs28Omnn/Ldd98RHh7O8OHDcXV1xd3dnevXr/foGHqb0WgEWvYctRyr1WpHDummfVJ2nktNnjytDXD0UHrFNxcuMijAH1cX5y73ddF0nX2nf8TDzYXIQe3vs9lZ/fr1Y9iwYXh5eQEtAc/o0aMZMWIEAwcOZNiwYYwePRqTycTzzz9PQEAAY8eOBcDPz49r164xZ84cXF1dAXByciIwMJCBAwfy2GOPoVKpcHd354knnqCwsJDnnnuuwz7Hjh3L5cuXlT4GDBjA2LFj8fPz4+mnn6aiogJ3d3cSExOV7Gu/fv2U8QJKG8sztfesFk5OTgwZMoRhw4Ypz9XevXQ6HUuXLuX+++/H19eX//7v/1aykFFRUfj5+WEymQgKClL+d6j1+Pz8/JTnHzt2rM247PXh5uZGRUUFDQ0NLF68mIcffthm/P/zeT1jBrrzxIMDEHceVfOdVHtdCCGE6AYL3vqc5tpKsn8V0aP3OXv2LH/84x/56quvGDlyJHFxccyaNYtr165x+vRpQkNDe/T+jqDT6fDx8WHatGlkZmYCEB8f7+BR3ZyU3EN81ejPzl885Oih9Io/vZnNr+Lm4+d74/V6N3Kiso7f7z6Ln5c7yRO6L9jsSVlZWcrrt99+m1dffZWZM2c6cERdZ8nU3k7TWB/+Ry0/H+PNhtj2CyOJvksKBAkhhBAOcuHCBSorK3F3d8fDw0PJHHz88cdkZ2e32YvTZDIpmUH4afsFaMkQWm8pYDQa0ev1bc4ZDAZMJpNN29bXWZ9vfQ9L+/batNZ6HOPHj0ej0WA0Gjl37hznzp3DYDAo/Vq3s35WIXqbRqNRXm/atKnPB5rQUlXWuniQED1N1mwKIYQQDuDp6cn169dpamrC1dWVb775hvfff59jx47xr3/9y27FxsrKStasWUN2djYmk4mwsDCOHj2KRqPhlVdeYd26dajVapKSktDpdISGhpKfn8+BAwfQarXk5eWRkZFBaGgoZWVlJCQkUFBQwKVLlygqKlI2hjeZTMTGxuLv709ZWRlRUVGkpqaSl5dHbm6uMh7rNvakp6eTnJxMdHQ04eHhrF69mry8PACCg4PR6XRAy7S8wYMH8+2337J69WoA3njjDV544QUCAwO7+6MXN6kvrtnsTpMnT1a2/rhT3AkBs+hbJNgUQgghHKChoYHa2loAVCoVDQ0NlJSUcPz4cS5fvszo0aNRqWynG2o0GsrKyoCWrGN0dDQlJSVoNBouXbpEYGAghYWF6HQ6Dh48iFqtRq/Xk5iYyN69e5V+srOzMRqNDB8+XAlEZ8+ejcFgQKvV8u677zJx4kQWLVoEQEREBC+//DLQUpXT0rd1m9b0ej1ZWVntBqNRUVFKcZX4+HglwLUEm4cPHyY1NbWrH7MQQggHkmBTCCGE6GUqlYrCwkJ27dqF2WymqakJs9nMtWvXcHJyYtCgQURFRaFSqdpMpY2KikKv17N7924SExPZtGkTo0aNUqo+WjKWlgBPq9VSVFSktLesA7VkDC2Bor+/PydPnkSr1SrZTss+hNHR0Uply9DQUKVv6zatFRcX24zjRtRqtTK91mAwsHDhwpv7MEWPOXjkBKM19+Ph7ubooQgh+igJNoUQQohe1NTURHFxMRs2bOD777/H2dmZoKAgPD09aWhoYMCAAcTGxjJ58uQ2gSbA448/TnFxMT/++CNarZbq6mqKi4uVCo++vr4cP35cuf5m1lVa1NTUAC3TWpcsWUJUVJTN+x9//HG7bVprPY6bERUVRUFBAcePH1cyqUIIIfouCTaFEEKIXuLi4sK3335LVlYW3333He7u7jz00EMsW7aMkJAQzGYzHh4eHfah1WqZN2+eso9geHg4q1atoq6uDoDIyEiWL1/O2LFjGTVqFJs2bbqpTeetRUVFsXjxYj744APUarWSdeyM1uNor49jx45hMBjQaDRMnz6dFStW4OfnJ2s1bwN3+5pNIUTXSbAphBBC9JLm5mYuX77M6dOnMZvNjB07lmXLlvHAAw8o6zPNZnOHfajValauXMmCBQsA2myQHhgYyNGjR1m3bh15eXlERkYqW4sEBwcTHh6uXBsdHa28Dg8PV/bii4qKYtu2bWRkZACwZMkSNBpNm/bWbVprPY6YmBilD4uYmBiOHTvGzp07Wb16NWq1Gj8/vzYZVXHnOF5Vz99Pd30rFSFE3yD7bAohhBCt9NQ+m56enpw7d4633noLNzc3JQC7UYB5u2u9bcmtZEItazVfeuklpQDR7Ub22bx1ln02dWeudcPIxJ3Ev5+T7LN5B5PMphBCCNFLrly5wn333ccf/vAHVCoVTU1NNDY2OnpYXbZz505KS0uVY8s2J51RUlKCTqcjNzf3tgw0hRBCdJ4Em0IIIUQvamhocPQQul1nA0t7oqKiZPrsbUbWbAohusrJ0QMQQgghhBBCCHHnkWBTCCGEEEK0cfDICa5dq3f0MIQQfZgEm0IIIYQQQgghup0Em0IIIYQQog1ZsymE6CopECSEEEI4WFVVFdXV1TQ1NeHr60tgYCBubm59fksUIYQQdzcJNoUQQggHMZvNfPnll2zZsoUzZ87g5eXFU089xRNPPKEEm3di9VrRNxw8coLRmvvxcHfrcl/9PV1wVzURM7zrfYk7j5+Hs6OHIHqIBJtCCCGEg1y6dIktW7bw2WefMWTIEB5//HGeeOIJPD09qaysxM/Pz9FD7HZJSUksWrQIrVbb4XXjxo3j2LFjvTQq0dOCfd3Z/sJDjh6GEKKXyZpNIYQQwkEqKio4c+YM/fr1Y+DAgUyePBlvb2+OHj1KdnY2TU1Njh5itysvL7+p606fPt3DIxE3Ims2hRBdJcGmEEII4QBubm6YTCYaGhpwcXGhqqqK/fv388knn7B161YOHTrUpo1erychIUE59vLywmg0ApCQkIDBYABAp9Mxbtw4vLy8iIuLU67JzMxk9uzZxMXF4eXlRWFhIenp6cp11iznvby80Ol0Svu4uDilfes21kwmEwkJCUofAHFxceTn5xMREUFmZiYAs2fPbnMfy/VeXl7o9fp2xyOEEOL2JsGmEEII4QAuLi64uroC4OzsTHV1Nf/85z958803KS0txdm57RomrVbLwYMHgZbAc8SIEZSUlABgMBjQaDQYDAYWL15Mbm4udXV1REZGkpKSovRRVFTEpk2bOHDgAPPmzWPw4MFUVVVRVlamBHY6nY7q6mrq6uo4c+YMixcvxmQyAZCfn09KSkqbNq3t2rWL/v37U1dXR11dHQDZ2dlER0dz4MAB4uPjAdi7dy91dXUcPXqUxYsXAyjX19XVodVqOxyP6Dmyz6YQoqsk2BRCCCEc4NSpU+zdu5empial6uyPP/5IRUUFzs7OPProozg5tf2/6alTp2IwGNi3bx+pqakcPHgQg8HAxIkTAfj4449JTk5Go9EAEB8fz5YtW5T20dHRqNVqZc3k008/jVqtJjQ0lAsXLgCQlZXF66+/jpeXF8OHDwdQsqbR0dFoNJo2bVobP348Op2OnJycDgNDS7Y0LCys3Ws6Go8QQojblwSbQgghRC87e/YsGzdu5MiRIzQ3N+Pt7Y2fnx/9+/dn8ODBLF68mJ/97Gc0Nze3aRsVFUVJSQnl5eVERUVRXl5OSUkJU6dO7fK4KioqlNcffPCBkpW0ZBhv1MaaRqPhww8/pKamhoCAAGUqrzWdTkdubi6JiYlKNrM9Nzse0X1kzaYQoqukGq0QQgjRi3744Qc2b96sTH8NCgpSMnvXr1/H398fFxcXu9NooSVjuHTpUiWTGRISwubNm9mxYwcAM2bMICwsjAULFqDRaMjMzGTZsmWdGmNMTAwpKSns2LEDtVp9y88aGBhIfHw8ubm5VFZWEhgYCKBkOisqKtBoNMpU2dZMJhNqtbrbxiOEEKJ3SWZTCCGE6CXu7u788MMPHD9+nMbGRgYPHswzzzxDVFQUgwcPZtiwYbi7u7cbaEJLAHfx4kUef/xxACWjaQnCNBoN27ZtIywsDC8vLwoKCkhLS+vUOOfPn8/EiRMJCAjAy8uL9PT0Tj+rTqdTCvpMnDhRyUTGxMQwb948MjMziYmJ4eDBg0pBIGvLli0jICAAvV7fLeMRnSdrNoUQXaVqtjdHRwghhLiLLXjrc5prK8n+VUS39uvm5saZM2f405/+hIuLC9HR0UyfPr3D4FLcPlJyD/FVoz87f3F37Bf5pzez+VXcfPx8vR09FCFEHyXTaIUQQohecv36dTQaDX/9619xcnLCycmJ69evO3pYXWbZ0sQiOjqa7OxsB45IdAdZsymE6CoJNoUQQohe0tzczLVr1wAwm81KFdq+TgJLIYQQ9siaTSGEEEII0Yas2RRCdJUEm0IIIYQQQgghup0Em0IIIYQQog1ZsymE6CoJNoUQQgghhBBCdDsJNoUQQgghRBuyZlMI0VVSjVYIIYRwkObmZmpra9m6dStHjhwBYPr06cTGxuLv78+1a9doampy8CiFEEKIWyOZTSGEEMJBampq2LJlC9u3b6eqqorBgwfzyCOP4OXlRU1NDc7Ozo4eYpeYTCZycnLQ6XQdXlNYWKgc63Q69Hp9bwxP3ICs2RRCdJUEm0IIIYSDnD9/nqKiIhobGxk2bBhxcXGEhoZy8eJFdu/eTUNDg6OH2CWJiYns37+/w2sMBgMZGRnKcVZWFsXFxT09NCGEEL1Agk0hhBDCAZycnPjuu+8wmUy4urpiMpn45ptvqKio4L333mPXrl1t2hiNRpssYE5OjvK6sLAQo9EItGQLdTodmZmZNllCvV6vZA5zcnIwmUwYjcY211nulZmZqVzXur29NtZ0Oh0HDx6kf//+DBo0yGZMlkyn0Wjkvffeo6ysjMzMzDbtMzMzlWeyPFdOTk6b85mZmRgMBqUPy3FOTo7N+EXnyJpNIURXSbAphBBCOEC/fv1wcWkpneDi4kJlZSXvvfcef/nLXygoKKC+3v4v+SkpKUBLoLZ8+XIl4EtJSUGtVmMymYiNjVUCuueff14JSouLi1m8eDH79u1j//79JCYm8sorr1BbW0tERIQSwBmNRubOnQvA8ePHiY2NVdonJSWxadOmNm1uxGQyUVFRAcD69evbBJfWMjIyKCsr49ixY8o4AGJjY/n222+pra1l7ty5yr1XrVpFQkKCcp3luKamhs2bN5OamnpTYxRCCNG9pECQEEII4QC1tbV88cUXNDc3A6BSqTh79izl5eU0NjYya9YsnJ2dbQoEBQYGAi2BW0lJCStXrqS4uBiNRoO/vz9qtRqdToe/v78yNTUmJoa5c+fy9NNPAzBlyhRWr16NyWQiICCAM2fOEBgYSGlpKZWVlQQGBvLGG28wdepUAIYOHcrrr7+OwWAAYODAgUrf1m1ai4qKIisri0WLFqHVapWxVFZWcu7cOQoKCoiPj2fRokWUl5cTHx+vtF2yZAmrV68GwMvLC0AJnn18fJRxFBQUKM+1Zs0apk2bpvRhOZ40aRJpaWm3+Ld0d5M1m0KIrpLMphBCCNHL6urqeOedd/jwww8xm80AmM1mzGYzrq6uPPLIIyxcuNBuJdo5c+Yo01lffvllCgoK0Ov1REZGAlBRUaG8hpYA9fTp08qxv78/AGq1WnnfwrJWsry8nP79+yvn165di7e3t0371m1upLCwkOHDh7Np06YbXmsJKC30ej0VFRU29164cCGjRo1Sji3PY+84Pz//psYohBCie0lmUwghhOhFdXV1bN26lfz8fK5du4avry8REREMHTqU69evM2DAAEaNGsWgQYPstp81axb79u0DfgoUP/vsMxYsWABAcHAwWVlZSqbQaDQyYsSITo0xJCSEoUOH2mQbuyojI4MPPviAadOmUVhYaFMU6GYEBwcDdGlMluysRqOhsLAQrVarZIOjoqJuud871cEjJxituR8PdzdHD0UI0UdJsCmEEEL0Eg8PD86ePcvevXupq6vD19eX2bNn84tf/AIPDw+am5tvWIFWq9USERHB5s2bAYiMjGTVqlXKtNPp06ezfv16EhISGDduHBkZGZ1es7ho0SIiIiKora3Fx8eH4ODgLgdjISEhpKSksHDhQgoKCpTzarWa/Px8MjMzOwwkp0+fzuLFi5Xngs4Hnh9//DEFBQVkZ2eTkZFBYmIiWq2WxYsXU1dXd2sPJoQQol3OycnJyY4ehBBCCHE7ydFfhHoTC8cP6dZ+m5qa+O6779i9ezdubm488cQTPPPMM7i5uSnTaG9GWFgYU6ZMQa1WExwcTEREBCNHjgTAzc2NJ598kvr6eurr6/nNb37Do48+CoCzszMhISHKtf7+/kyYMAFoCYQfeOABgoKCCAoKYvny5Zw9exaACRMmcM8997Rpb93GHg8PD0aOHIlarWby5Mmo1Wr69evHr3/9a+69915GjhzJPffcQ1hYGLW1tUyYMKFNn5YxDhgwgJUrVyrPFRoaytChQ22usUydtT5WqVTcf//9TJgwAV9fXx577DHuueceAgICGD16NG5uboSFhSnP1JFPys5zqcmTp7UBN/X3dCcYcl8Ari59e79XIYTjqJotlQmEEEIIAcCCtz6nubaS7F9FdGu/rq6uXLlyhWPHjuHs7IxGo8HHx8fu2sy+RKfTKZVmgW7JhN6OUnIP8VWjPzt/8ZCjh9IrDhz5nPEPjZJptEKIWybTaIUQQohecv36ddzc3Jg4caJyrq8HmuLOJWs2hRBdJcGmEEII0YvuxAlFd2IWUwghRNfJ1idCCCGEEKIN2WdTCNFVEmwKIYQQQgghhOh2EmwKIYQQQog2Dh45wbVr9Y4ehhCiD5NgUwghhBBCCCFEt5MCQUIIIYSDffTRRxw7dozGxkZCQ0OZOXMmfn5+XLt2zdFDE3cxWbMphOgqCTaFEEIIB7l27Rq7d+9my5Yt1NbWMmTIEB555BHc3d0xm814eHhw9epVRw/ToYxGI4GBgcrry5cvo9FoHDwqIYQQN0Om0QohhBAOcuHCBXQ6HT/++CMjR47kl7/8JZGRkdTX13Po0KG7PtAEGD58uPI6Ly+PNWvWOHA0dxdZsymE6CoJNoUQQggHuXDhAhcvXsTNzQ1XV1e8vb0xm83s2bOHnJycNntymkwmKVO2dQAAIABJREFUjEajcmwwGJTXRqMRk8lkc6zX69ucMxgMmEwmm7atr7M+3/oelvbttbEeq16vV/qxHrP1M3Q0Xuv21ufbu7+9Piz3s4xbCCFE75FptEIIIYQDeHp60tTURFNTE66urnzzzTfk5uZy5MgRDh48SH1924xSZWUla9asITs7G5PJRFhYGEePHkWj0fDKK6+wbt061Go1SUlJ6HQ6QkNDyc/P58CBA2i1WvLy8sjIyCA0NJSysjISEhIoKCjg0qVLFBUVUVVVhVqtxmQyERsbi7+/P2VlZURFRZGamkpeXh65ubnKeKzbtGYwGIiIiGDZsmUYDAb8/f0JDw+ntLTUZkxAu+NNS0sDIC0tjZSUFAAuXbpEbGxsm/vrdDqSkpKUPiyfy5o1a7h06RIAGRkZMgW3E2TNphCiqyTYFEIIIRygvr5eCYJUKhXXr1/n2LFjnDhxgitXrhAWFobq/2/v/oOjqu/9jz/ziwBZwGBKEgoihoXerRA23DAIiWIhCF0a0AJDKr2g3NQhtXLhTjIjcy/D0A72m7RQW7s2pSpcwSAXi0nZK2JKkQDFaNgAMYorRDGQJaaGhA0B8uv7B7On+c2PrFmQ12PG6e7Zz+dz3mfpTOY17/M5GxDQZo7ZbKa0tBS42u1LTk6mqKgIs9lMVVUVUVFRFBQU4HA4OHjwICaTCafTSUZGBu+8846xTk5ODm63m5iYGCPYJSUl4XK5sFqtbN26lfj4eObPnw9AQkICzzzzDACVlZXG2q3ndGX16tVERUURGxvL1KlTycnJISsri8LCQqxWa7f15uTkEBYWRk5ODgB79+7t9Pxms5lVq1bxwgsvYDKZiIuL45VXXmHdunUAxMfHG69FRKT3KGyKiIj4wTvvvMNf/vIXmpqajP/q6+sJDAxkxIgR/OAHPyAgIKDDrbQ2mw2n08lbb71FRkYGGzduZMyYMcyYMQPA6Fh6u41Wq5VDhw4Z8y0WC4Dx0B1vUIyIiODEiRNYrVaj21lWVgZAcnIyFy5cMOZ71249pyve81gsFiZOnAjAwIEDOXr06HXV215n5wf49NNPsdvtxri4uDjj9YgRI7pcT7p28IMSvmu+l36hffxdiojcphQ2RUREelFTUxMFBQX88Y9/5Pz584SEhBATE8OgQYO4cuUKgwcPZubMmVit1g5BE2DWrFkUFhZy/vx5rFYr1dXVFBYWMmnSJAAGDRrEsWPHjPE3sk+xpqYGgPDwcBYtWoTNZmvz+d69e7ucc6Oqq6uBntXrPb/JZGLUqFFGB7Q77Z9u29lrERHxDYVNERGRXhISEsKZM2fYtm0bX331Ff369SMuLo7FixczfPhwmpqa6NOn+y6S1Wpl5syZrFmzBrjawVu5ciV1dXUATJ06laVLlzJu3DjGjBnDxo0bjbHXy2azsWDBAnbv3o3JZMJkMn1tex2vp96CgoJuu6fe2latWmXc+ms2mzvdS7pixQrmzJnDwoULiYmJoa6uDqfTSWZm5nWF1TuJ9myKSE/pabQiIiK9pKmpCY/Hw6lTp2hqasJqtfLEE09w3333ERISQt++fa+5hslkYvny5cydOxeA6dOntwlnUVFRFBcXs3//fjIzM4mNjSU9PR2AYcOGtbm9NDk52XgdFxfHsGHDgKthc/v27djtdjIzM/nkk086nd96Tmd1tl/fG/5ar9NdvQAvvfQSdrudioqKbs//9ttvA1cfJvS///u/Roe0fY1Tp05lwoQJACxfvhyA6Ohopk6d2vkXLiIiNy2gpbN7dERERO5gc18+TkttBTk/SfDpuv369ePMmTO8/vrrhISE8Mgjj3DvvffS1NTk0/P0tvY/K/J1dkL9ae2O9/i4MYI3nxzr71J6xf/7Qw4/SZlN+KAB/i5FRG5Tuo1WRESkl9TX1xMZGcnPfvYz4+E/jY2N/i6rx958802OHDlivI+Li2vTnRQRkTuTwqaIiEgvamho8HcJPqdg+c2kPZsi0lPasykiIiIiIiI+p7ApIiIiIh0c/KCES5cu+7sMEbmNKWyKiIiIiIiIzylsioiIiEgH2rMpIj2lBwSJiIj4WVlZGefOnaO5uZlvfetb3HvvvfTr1+8b8aRaERG5cylsioiI+ElDQwNHjx5l06ZNfPbZZwwaNIiFCxcyYsQIQkJCCAoK4vJl7ZkT/zj4QQnfNd9Lv9A+/i5FRG5Tuo1WRETET7788kteffVViouLGTx4MI899hg2m42+ffty+vRpBU0REbmtKWyKiIj4yZkzZzh9+jT9+vXj7rvvZuzYsYSGhvL++++zdetWWlpa/F2i3MG0Z1NEekphU0RExA9CQ0O5ePEiDQ0NhISEUFFRwd69e9mzZw+vv/46R44c6TDH5XKRnZ1tvE9LS8Pj8QCQnZ2Ny+Uyxq1atYqUlBSys7ONMQ6Hg6ysLLKzs0lLS8PlclFQUGCMa8173Duu/fzO5rS3bds2Yw1vXSkpKTidTlJSUli1apVRm/ecaWlppKSk4HA4jONZWVlGDQApKSmdznG73cZ5vMcKCgq6rVFERL4+CpsiIiJ+EBgYSGBgoPG6pqaGPXv28Kc//YmSkhJCQzt2lKKjo7Hb7cDVQLV582acTicAO3bswGw243a7GT9+POPGjSMjI4OjR4/y4osvAlBeXs6aNWuwWCzExsaSlpbGW2+9RVpaGitXrjQCndPpZO3atWRkZGCz2Rg/fnyb+YMGDeowpz2Hw0Fubi4ZGRmkpqYC4PF4yMvLIz8/n4yMDADjs4KCAmbOnGmE09/85jdGUDxy5EibUJqXlweA2+3m6aefJiUlhYyMDEwmEx6Ph3nz5hnrPP30013WKN3T72yKSE/pAUEiIiJ+UFJSwltvvUVzczMtLS20tLRw4cIFamtrGThwINOmTSMwMLDNrbQmkwmLxYLb7aaoqIj169dz+PBhzGYzZrMZgH379rF8+XIWLlwIQGZmJpGRkaSnpwOQnJxMYmIiiYmJrFy5kp07d2IymUhOTsbtdmM2m9m4caMx18sbapOTk421W89pb+DAgVRVVWEymTp87q3FarUSFhYGQE5ODtu3bycxMRGA1atXk5OTY7y/FqvVClztpgJGKAfYu3dvpzWKiMjXS2FTRESkF7W0tBi3w3788ce0tLQwaNAg+vTpQ0NDAwMGDGDmzJkkJSV1umdzzpw5FBUVsX//fux2OykpKVgsFh588EEAampqGDFihDHeZDJ1W0/rz0tLS0lMTKS6upqlS5cyZswYADIyMjCbzRQWFnaY753TXmJiIqtXr2b16tUARoDtSnV1NUOHDm1TV3V1dbdzoqKi2LFjB6+88gpPP/00O3bsoKamBpvNxvz5841x0dHR3a4jndOeTRHpKd1GKyIi0ksCAgKoqqripZdeoqSkhObmZoYPH85Pf/pTXnjhBX7/+9/zxz/+kccee4wBAwZ0usaECRPa7GcMDw/H4XAwdepUACwWC3a73bjt1Ol0Mnny5BuqMy4ujv3792O1Wo3/rhVaO5OYmEhOTg5VVVVtbmVtfbvuqFGjjHO2DqSFhYXExcUBMHLkSCPoejusXmazmXXr1rFo0SL27t2LxWLB4XBgNpuN2qOiogCMPaJut9vYb1pQUKB9nSIiXxN1NkVERHpJSEgINTU1lJaW0tTURExMDCkpKTz88MPG/s0rV650u4bZbGbz5s1s374dgAcffJDnnnvOCFSJiYnYbDamTJmCxWIhLy+P4uLiG6rzxz/+MY888ghJSUlEREQQFxdn3Pp6vRwOB1u2bAGgsrISs9lshExvtzMvL4/du3cDsGzZMh599FGSkpKMNXbu3AnA/PnzSUhIYN++fUYAhauh1btWaWkpmzZtwmq1YrFYjOuHq7foAjz//PM88cQTeDwe9u3bx1NPPUVpaanxvUlb+p1NEempgBY9V11ERKSNuS8fp6W2gpyfJPh03dDQUE6dOsX69esJDg5mzpw5TJo0yQia18vlchEdHW08EKeioqLDnkSXy4XH48FsNhtdSbfbzYULF4yxTqfT2OvocrkYMGCAEVq9n8M/90O2n9/ZnNbaz3c6nSQkJFBXV4fT6WxTW1dzvNxuNxUVFVit1g51t7/O7q7fW6v3tbcDfD2d27U73uPjxgjefHLsNcd+E/y/P+Twk5TZhA/qvMsuInItCpsiIiLtfF1hE6Bfv340NzcTEBBAc3PzNTuZt4OsrKw2P9XSVSe0ddi8Hd1pYfPAB8eZMHaMOpsictN0G62IiEgvqq+v93cJPjd37lymT59uvO+qS2g2mzlw4EBvlSUiIn6msCkiIiI9cr0/K2IymTrcHiu3Lu3ZFJGe0tNoRURERERExOcUNkVERESkA/3Opoj0lMKmiIiIiIiI+JzCpoiIiIh0cPCDEi5duuzvMkTkNqYHBImIiPhJc3MzX375JTk5ORw9epSgoCCmT5/OnDlzGDx4MFeuXKGpqcnfZYqIiNwUdTZFRET85Pz582zevJldu3ZRU1PDd77zHRITEwkLC6O6upqAgAB/l3hLSktLA8DlcpGVleXnar65tGdTRHpKYVNERMRPysvLef/99wEYOXIkCxYswGw2c/bsWf7yl7/Q0NDg5wpvTStWrADA4/Fw5MgRP1cjIiJdUdgUERHxg6CgIL766ivq6+sJDg7m/PnzlJSUcOLECbZt28bbb7/dYY7L5SI7O9t4n5aWhsfjASA7OxuXy2WMW7VqFSkpKWRnZxtjHA4HWVlZZGdnk5aWhsvloqCgwBjXmve4d1z7+Z3N6azetLQ0UlJSKCgoMI6npKTgcDhIS0sz6lu1alWbc3nPl5KS0mH+6tWrr+s7lp7Rnk0R6SmFTRERET8IDQ0lOPjqoxOCg4Nxu938+c9/5oUXXuDAgQM0NjZ2mBMdHY3dbgeuBrnNmzfjdDoB2LFjB2azGbfbzfjx4xk3bhwZGRkcPXqUF198EbjaSV2zZg0Wi4XY2FjS0tJ46623SEtLY+XKlUbQczqdrF27loyMDGw2G+PHj28zf9CgQR3mtOfxeJg3b54RWJ9++mljbF5eHg6Hg9TUVOx2O6mpqcyaNYu77rqLDRs2GGuMHj2ajIwM0tLSmDlzJm6325gvIiK3Pj0gSERExA/Onz+P0+mkpaUFgICAAMrLyzl9+jRNTU088MADBAUF0dzcbMwxmUxYLBbcbjdFRUWsX7+ew4cPYzabMZvNAOzbt4/ly5ezcOFCADIzM4mMjCQ9PR2A5ORkEhMTSUxMZOXKlezcuROTyURycjJutxuz2czGjRuNuV7eUJucnGys3XpOe7t27QIwwjHA3r17jbGpqalYrVbS0tKora0lMTERk8lERkaGMX7AgAHs3buXzz//HICKigqioqJu+juXG6M9myLSUwqbIiIivailpYWamhq2bt3KX//6V5qbm40OZ2BgIP379yc+Pp558+a1CZpec+bMoaioiP3792O320lJScFisfDggw8CUFNTw4gRI4zxJpOp23paf15aWkpiYiLV1dUsXbqUMWPGAJCRkYHZbKawsLDDfO+c9mpqarDZbMyfP984Fh0d3WkNAwcONF4fOnQIuNoZjYmJYc2aNcyaNcvY2yoiIrcPhU0REZFe5PF4eO2113j77be5cuUK4eHhTJ8+nVGjRnHlyhUiIiIYPnw4ERERnc6fMGFCm1tNw8PDcTgcxj5Gi8XC008/zeOPP47JZMLpdDJ58uQbqjEuLo79+/cbHcybYbFYsNvtrFq16pqBtzMul4vJkyeTnp6Ox+OhsrLypmuRm3PwgxK+a76XfqF9/F2KiNymFDZFRER6Sf/+/Tl16hR/+9vfqK+vJzw8nO9///s8+eSTRnezvr6+2zXMZjObN29m+/btADz44IM899xzxu2liYmJ2Gw2pkyZgsViIS8vj+Li4huq88c//jGPPPIISUlJREREEBcXZ9yGe70SExOxWCxGHQA5OTnXPd9sNnPo0CGSkpIwm80MGTLkhs4vIiL+F9Di3SwiIiIiAMx9+TgttRXk/CTBp+sGBQUZT4oNCAjAZrMxb948+vbte0PruFwuoqOjMZlMeDweKioqOuybdLlceDwezGaz0Vl0u91cuHDBGOt0OrFarcb4AQMGtNkT6d2n6R3Tfn5nczqrtX0dTqfTeO996E9UVBQejweXy2Wcz/vebDZTUVFhXLO37q6u/euydsd7fNwYwZtPju2V8/nbgQ+OM2HsGHU2ReSmKWyKiIi083WFzeDgYBoaGnC5XAQFBfHtb3+bfv36cbv/Kc7Kymrze5c30wm9HShsiojcGN1GKyIi0ksaGxsJCAhg9OjRxrHbPWgCzJ07l+nTpxvvb2aPptx6tGdTRHpKYVNERER6pLduYxURkdtLoL8LEBEREZFbj35nU0R6SmFTREREREREfE5hU0REREQ6OPhBCZcuXfZ3GSJyG1PYFBEREREREZ/TA4JERET8bNeuXbz//vs0NDQQGxvL7NmziYiIoL6+3t+lyR1MezZFpKcUNkVERPzk4sWL5ObmkpOTQ319PaNGjWLkyJH079+fy5cv07dvXy5duuTvMu8oTqcTAKvV6udKRERuf7qNVkRExE/OnDnDnj17uHDhAmazmSeeeILJkydTV1fHwYMH1dn0g8LCQgoLC/1dxi1BezZFpKfU2RQREfGTiooKqqqq6NOnD4GBgYSEhNDQ0MD//d//cfDgQSZNmtRmvNvtxuVykZiYCMC2bdtYuHAhAAUFBZjNZqKiovB4PLz77ruUl5czceJEo0vndDo5e/YsQ4cO5cSJE8yePRuPx0Nubm6bcd5z5ebmMmjQIGbPno3JZGozv7CwsMOc9rXm5uby+OOPs3XrVoYNG4bNZjM+LygooLS0tM36rY9bLBbjOtsf6+q6XS4XHo8Hq9V6ze9g4MCBmEwmrFarUeuwYcN6/G8qIiL/pM6miIiIH/Tv3x+AlpYWgoODOX36NK+//jp2ux2Hw8E//vGPTuetXbsWuBrmli5datz2uXbtWkwmEx6Ph0cffRSHwwHAkiVL2LZtG3C1a7dgwQLy8/PZv38/GRkZrFixgtraWhISEnC73cbajzzyCADHjh3j0UcfNeavWrWKjRs3dpjTXkVFBStXriQjIwOA3/zmN2RlZRmfl5aWArB//35SU1MByM7Oxm63A1BbW9vlseeeew6PxwPA008/TW5uLgBvvvkmHo/nur6Dt956CwCXy0VMTAy1tbUcPHjQONf1qr98heqaCzc053ahPZsi0lPqbIqIiPhBfX09FRUVtLS0ANDU1MSHH37IRx99RH19PfHx8QQGBhqfA0RFRQHg8XgoKipi+fLlFBYWYjabiYiIwGQy4XA4iIiIMELTnDlzeOSRR4xO4OTJk0lPT8fj8RAZGcnJkyeJioriyJEjVFRUEBUVxW9/+1umTJkCwIgRI3j++edxuVwADBkyxFi79ZyuZGZmYjKZePzxx4mMjCQ9PR2Axx9/HJfLxaBBg1i6dCkAR48eZc6cOUatXR1btGgRTqcTs9mMzWZj3759PPXUU+zZs4f09PTr+g7WrVsHwKpVq1i/fj1PPfUUAOHh4df/b3j5Cq/+eQ8A87//EOGDBlz3XBGRO4E6myIiIn7gcDjIzc2lqamJhoYG6uvruXDhAh6Ph3vvvZe5c+e2CZpeM2bMwOl04nA4eOaZZ9i3bx9Op5OpU6cCUF5ebryGqwH1008/Nd5HREQAGLettg6K3r2KZWVl3HXXXcbx9evXM2DAgDbz28/pivc83v+Fq53TyMhIMjMzqampMY5nZmayf/9+YmNjKSgo6PLYpEmTOHz4MPv27WPWrFlUVVXh8XiM2q73O/Be68SJE433AwcO7PZ6vLxBc/a0B5j//Yf43/979xvX4dSeTRHpKXU2RUREelFDQwP5+fls2rSJ2tpa+vbty+jRo7n77ru5cuUKgwcP5qGHHuL+++/vdP706dPJz88H/hkUDx8+zNy5cwEYNmwYW7ZsMTp1brebUaNG3VCNI0eOZMSIEcYaPeHxeDCZTG1ut83NzWXNmjVGh3XlypXA1UBqt9txuVyMHz+eurq6To8lJiaydu1azGYzdrudefPm8eKLLzJnzpwb/g7Cw8M5e/assafz888/Z8SIEd1eU+ugOXTI3QBG4FSHU0TknxQ2RUREekmfPn0oLy/njTfe4Pz58/Tv359JkyaxZMkSIiMjaW5uJigoqNs1rFYrCQkJvPTSSwBMnTqVlStXGrenPvTQQ/zmN78hLS2N2NhY7Ha7ccvo9Zo/fz4JCQnU1tYycODADg/3uRGpqalMnToVu93O+vXrgathcMGCBQwcOJDPP//cGOtwOCgvL6e2ttYIh50dg7bdyYkTJ5KQkEBxcfENfwepqakkJCSwZs0aqquref/997sNm4EtTR2CJkD4oAHfuMCpPZsi0lMKmyIiIr2koaGBuro6Pv/8c5qampg4cSJPPvkkQ4YMISAgoMMeza5s376dCRMmAFf3I7Z+iqrJZGLnzp3s2rWLmpoaNm3aZHTtJk6c2GasN/zB1X2QQ4cOBa4G2pMnTxoP3hk9enSn81vP6cqGDRvIzc1tU4fNZmP79u2Ul5ezatUqI9wNHTqU8vJyhg8fzsGDB7s8BhgPHvLWu379esxm8w1/B1arlQMHDlBYWMj06dOZP39+t9fz3boPmfLglDZB0yt80ABmT3uA5ze9waVLV5g+5eq/Uf7BIoDb8n2/0D7dfh8iIt0JaLmev2oiIiJ3kLkvH6eltoKcnyT4dN2+fftSWVlJXl4eISEhJCYmMnz4cJqamnx6nt7m7T56DRs2jKFDh5KQkEBdXZ0fK/OttTve4+TlASSZ3J12Lzu7vVZE5E6mzqaIiEgvuXTpEoMHD2bx4sXGsds9aHYlOjq6Tef0m6IhKLTT22UVNEVEOlLYFBER6UWNjY3+LsHnutrP6YsHDN2K2u/P7Ns3VEFTRKQTCpsiIiIiN6h14AQUNEVEOqGwKSIiInITvIGz/vIVBU0RkU4obIqIiIjcpPBBAwj3dxEiIreoQH8XICIiIiIiIt886myKiIj4WWlpKV988QVNTU0MHToUi8VCWFgYDQ0N/i5NRETkpqmzKSIi4ieNjY0cPHiQX/3qV6xfv55XX32VM2fOEBAQQFBQEH379vV3iXITKioqSE9PJyAggKKiIn+XIyLiNwqbIiIifuJ2u8nJycHlcjF06FB+9KMf8f3vf5/g4GA+/fRTLl265O8SfcbpdJKSkuLvMnrF0KFDOXz4sL/LEBHxO4VNERERPzlz5gzl5eX07duXQYMGYTabCQkJ4e9//zuvvfYaLS0t/i5RbkJLSwsLFy70dxkiIn6nsCkiIuIHffv25dKlSzQ2NhISEsKZM2fYvXs3eXl5bN++nePHj3eY43Q6SUtLM96HhYXhdrsBSEtLw+VyAeBwOIiNjSUsLIyUlBRjTHZ2NklJSaSkpBAWFkZBQQFZWVnGuNa8x8PCwnA4HMb8lJQUY/61OpUOh8NYIz8/v8NnndXoPU/rc7fvimZnZ5OdnQ1ASkoKaWlpxMbGEhsbi8vlMurzjgHweDzGce84ERH5eilsioiI+ElTUxMAgYGBeDwe3n33Xf7nf/6HEydOMGDAgA7jrVYrBw8eBK4Gz1GjRhl7Al0uF2azGZfLxYIFC9ixYwd1dXVMnTqVtWvXGmscOnSIjRs3cuDAAWbOnMnw4cM5d+4cpaWlOJ1O4GoQrK6upq6ujpMnT7JgwQI8Hg8AeXl5rF27tsOc9rx1FBcXc+7cOaqrqzt81lmNDoeDHTt2cPLkSerq6rDZbNf8Hqurqzl69ChpaWmMHz+etWvXUlxczMqVK40x69atY9GiRdTV1fHCCy+0Ce0iIvL1UNgUERHxg6KiIhwOB83NzTQ2NtLc3MyFCxeoqqpiwIABJCUlERjY8c/0lClTcLlc5Ofns27dOg4ePIjL5SI+Ph6AvXv3smbNGsxmMwBPPfUUmzdvNuYnJydjMpmwWq0ALFy4EJPJhMVi4ezZswBs2bKF559/nrCwMGJiYgCMTmBycjJms7nDnPZa12EymZg/f36nn7WvccuWLaxevZqoqKjr/i6nTp0KwMSJE436vGt7O6bPP/88CxYsICwsjJkzZ3Lo0KHrXl9ERG6OwqaIiEgvO378OL///e/56KOPALj77rv59re/TXR0NGPGjOGJJ55g1qxZne7ZtNlsFBUVUVZWhs1mo6ysjKKiIqZMmdLjusrLy43Xu3fvpq6uzvjPG067m9PewIEDe1xTT1VUVBivz5071+aaRETk66WwKSIi0ksCAwOprKxk06ZNnDx5EoD77ruP5cuX87vf/Y4XXniB3//+98yaNavLnz2ZMGECL730EnfddRcAI0eO5KWXXuKhhx4C4Hvf+x5r1qwxOpHZ2dksXrz4huqcM2cOa9euNW6dvRkTJ07EbrfjdrvxeDxs3LjR+Ky7Gjs7t9lsJi8vD5fLhcfjwW6333A9ixcvZt26dR2Ob9u2jaysLKDtvtfY2NgbPkdrP/3pT2lpaWHChAk9WkdE5HamsCkiItJLgoKCqKmp4cSJEzQ1NTF69GgWL17M5MmTueuuu4iIiLjmGlFRUVRWVjJr1iwAo6NpMpmAq8Fs+/btjB8/nrCwMPbt20dmZuYN1Tl79mzi4+OJjIwkLCzMCGM3wmq1smjRImJiYpgyZQoPPvig8Vl3NS5cuJAZM2YY53Y4HJhMJtavX8/48eN59NFHWbRo0Q3Xs2LFCsrKyjo89EhERL4+AS16rrqIiEgbc18+TkttBTk/SfDpun379qWsrIzf/e53hISEMHfuXOLi4vQTJ7eJtTve4+PGCN58cqy/SxERuS0E+7sAERGRO8WlS5cYOXIkv/rVrwgICKClpYUrV674u6weS0lJIS8vz3ifnJxMTk6OHysSEZFbgcLe7cgWAAAVd0lEQVSmiIhIL7p06ZK/S/A5BUsREemM9myKiIiIiIiIzylsioiIiIiIiM8pbIqIiIiIiIjPKWyKiIiIiIiIz+kBQSIiIn52+fJlGhoaAAgODiY0NJTAwED9JIqIiNzWFDZFRET8pLm5mfLycrZu3cqHH35Inz59mDVrFj/4wQ8IDw+noaGBxsZGf5cpIiJyU3QbrYiIiJ989dVXbN68mXfeeYfLly8zYcIEHn74Yfr3709VVdV1dzbdbjfZ2dnXHOd0OnE4HD0tW0RE5LoobIqIiPjJmTNnKC4uJjAwkHvuuYfZs2czfPhwysrK2Llz53V3NSsqKti3b981xxUWFlJeXt7TskVERK6LwqaIiIgfBAcHU11dzeXLlwkJCeEf//gHRUVFHD16lG3btvG3v/2t03kul4tVq1aRkpJCQUEBLpeLjIwM8vLySElJAa52MNPS0khJSTE6ng6HA7vdjt1uJysrC8AY713Xe9zj8ZCVldVmvoiIyI3Snk0RERE/6NOnDyEhIQAEBQXx5Zdfkpuby7vvvsvp06e56667Op03b9481q1bx/z584mOjsZkMrF06VIAMjIyAIiOjiY1NdU4NmzYMCZMmIDNZgNg7ty5AOTl5Rnrejwejhw5AsC6desIDw8nIyMDk8n0NVy9iIjcCRQ2RURE/KCyspLDhw+32Zfpdrs5e/YsAQEBTJs2jaCgIJqbm9vMGzJkCBcuXMBsNhtBcMyYMURERGC1WgEwmUycOHGCL774gsrKSsrLy7HZbIwYMQIAs9ncbW3h4eFUV1cTHR1NVFSULy9bRETuILqNVkREpJdVVlbyhz/8gf3799Pc3ExISAihoaGEhoYyePBgbDYbjz32WIegCbBz506++OILpkyZ0uXDflJTU9m/fz8Wi8XoZt6I9PR0xo0bxyOPPGLcWisiInKj1NkUERHpRTU1Nbz66qvs27ePxsZGIiIisNlsfOc736GhoYGIiAgiIiIYOHBgp/NNJhPp6elMmjQJu93eaZjMy8vj3LlzmEwmHA6H0dFsb9SoUTidTqxWK4WFhW0+W7hwIbNnzyYyMpL09PSeX7iIiNxxFDZFRER6Sb9+/Th16hSHDh3i8uXLfOtb32LOnDk8/vjjBAUFAVBfX9/tGt6H+pSWlvLss88CV/doeh8QlJOTQ3JyMlOmTMFisRAeHm7MHTZsGAsWLKC2tpb09HTS0tJISEggOTmZkSNHGuOysrI4cuQIVVVVLF682Ndfg4iI3CEUNkVERHpJQ0MDAQEBmEwmBg4cyOzZs5k9ezZXrly57jU2bNhARUVFm/2UUVFRnDx5koqKCgBycnJwOp1ER0e3mWuz2SguLjbeP/XUU3zve98DrgZW7/xly5bhcrkwmUzX3N8pIiLSlYCW6/3FaBERkTvE3JeP01JbQc5PEny6bmDg1UclnD17lsDAQO6++26Cg4PRn+Lbw9od7/FxYwRvPjnW36WIiNwW1NkUERHpJd4H/rR+wquCpoiIfFPpabQiIiIiIiLicwqbIiIiIiIi4nMKmyIiIiIiIuJzCpsiIiIiIiLicwqbIiIiIiIi4nN6Gq2IiIif7dixg4MHD3LlyhXi4+OZN28eQ4YM4eLFi/4uTURE5KapsykiIuIndXV1bNq0iVdeeYWPP/6Y0NBQrFYrYWFhXLx4kdDQUH+XeEtxuVzGa7fbfc3xHo+nzRwREeldCpsiIiJ+Ul5ezt69e7l48SIxMTH827/9G/Hx8dTW1rJv3z4uXbrk7xJvKRs2bDBex8TEXHO8y+Vi9erVX2dJIiLSDYVNERERP6moqOCrr76iT58+tLS00NTUxKVLl8jLy+P111/vMN7j8bTp6LXv9Hk8njbvnU5nh2Mul6tDx6/9uNbH25/DO7+rOa1rdTqdxjqta27flfSObX2u1ufwHk9NTW2zXusavNd7PR1PERHpHdqzKSIi4gf9+/cnKCgIgODgYL744gtee+013n33XY4cOUJAQECHORUVFaxevZqcnBw8Hg/jx4+nuLgYs9nMihUr2LBhAyaTiVWrVuFwOLBYLOTl5XHgwAGsViu5ubnY7XYsFgulpaWkpaWxb98+qqqqOHToEOfOncNkMuHxeHj00UeJiIigtLQUm83GunXryM3NZceOHUY9ree053K5SEhIYPHixbhcLiIiIoiLi+PIkSNtaoJ/hsjS0lIWLVpEenq6MT85OZm4uDjS09NJSEigrq6OzMxMADIzM1m7di2A0cHMy8tj9+7dJCYm+vBfS0REbobCpoiIiB/U1dXx2Wef0dLSAkBTUxMnTpzgk08+4dKlS0yZMoXAwEDjcwCz2UxpaSlwtauXnJxMUVERZrOZqqoqoqKiKCgowOFwcPDgQUwmE06nk4yMDN555x1jnZycHNxuNzExMUboS0pKwuVyYbVa2bp1K/Hx8cyfPx+AhIQEnnnmGQAqKyuNtVvP6crq1auJiooiNjaWqVOnkpOTQ1ZWFoWFhca8nJwc45oSEhJIT0835m/YsIGoqKg2a+bk5BAWFmbMa71GdnY2drtdYVNE5BagsCkiItLLAgIC2LlzJ7m5uTQ1NdHU1ERjYyPNzc0EBwczZswYHnvssTZB08tms+F0OnnrrbfIyMhg48aNjBkzhhkzZgAYHUtvt9FqtXLo0CFjvsViATACnDfwRUREcOLECaxWq9HtLCsrAyA5OZkLFy4Y871rt57TFe95LBYLEydOBGDgwIEcPXoUuHq7bGpqKnl5eSQnJ3c5vzsul4t58+bx6aefMnnyZCIiIq45R0REvn4KmyIiIr3oypUr7Nq1i9deew2Px0P//v0ZN24ckZGRNDQ0MHjwYCZOnMjo0aM7nT9r1iwKCws5f/48VquV6upqCgsLmTRpEgCDBg3i2LFjxvju9lW2V1NTA0B4eDiLFi3CZrO1+Xzv3r1dzrlR1dXVAOzatYvw8HDq6uoACAsLu+G1NmzYwLPPPsvChQtxOp3GbbbX4na7jTDrfe39vjq7NVhERG6MwqaIiEgvCQ0N5YsvviAvL4/a2lrCwsJITExkyZIl3H333TQ3N19zDavVysyZM1mzZg0AcXFxrFy50ghrU6dOZenSpYwbN44xY8awceNGY+z1stlsLFiwgN27d2MymTCZTJjN5hu/4OvkcrlwOp3k5+ff0LyCggKjq3rs2DHGjBlz3UETrj7Rtri4GI/HQ2ZmJjk5OWzduhWAp5566oZqERGRjvQ0WhERkV5y+fJl6urq+OKLL2hsbGTy5MksXbqU8PDw6wqacLXjtnz5cubOnQvA9OnT24TJqKgoiouL2b9/P5mZmcTGxhp7IIcNG0ZcXJwxtvVtq3FxcQwbNgy4Gja3b9+O3W4nMzOTTz75pNP5red0Vmf79b3dwtbrzJ49m/j4eDIzM5k7d64xp/389vW+9NJL2O12KioqWLFiBefPn2fjxo1kZGQYa5tMpjb1trd8+XKio6OJjo5m6tSpwNXbfb23GouISM8EtHS2IUREROQONvfl47TUVpDzkwSfrhsaGspXX33FX//6V4KDg4mPjycyMvK6g+atyvtzKF5fdyf0RrndbioqKtoc626faVfW7niPjxsjePPJsb4qTUTkG0230YqIiPSSy5cvM3DgQKMrCdz2QRPgzTff5MiRI8Z770+V3CqKiorYsmVLm2Otn2QrIiJfD4VNERGRXtTU1OTvEnzuVgqWnbHZbB0ediQiIl8/7dkUERERERERn1NnU0REpBPv1n6LdQVV/i5DbiHbzt3N+Lv9XYWIyO1DYVNERKQL4wd/8255lZu35dpDRESkFYVNERGRTtzVLwjr4Nv/4T3iO/cMDAEa/V2GiMhtQ3s2RURERERExOcUNkVERERERMTnFDZFRERERETE5xQ2RURERERExOcUNkVERG7SfffdR0zMfTQ3N3Pfffdx330j2fdR5z+XUllZSVlZWZtjFy9e7HDsel28eJHKysqbmtu6Jq+braOrdUtKSigpKfHpujdbS+vXFy9e9GM1IiJ3FoVNERGRm9TQcIWGhissW7aMhobL1F04T0PDlU7H7tmzh6SkJEpKSoxjp06dIisr66bOfe7cOfbs2XNTcwG2bNnSZv7u3bt7HF699uzZw3/8x39gt9tJTU3ll7/8pU/WvRmTJ082Xh8/fpzjx4/7rRYRkTuNwqaIiMhN+uqrKsaM+RcOHTrEd77zL6xatYqmxoYux8+fP59f/OIX3a7p7Qh6lZWVtenGVVZWUllZSWRkJFOmTDGOX7x4kZKSEqNb2npO+zUrKyspLy+nvLzc6DzOnDkTk8nUZox3vdbHvGu3/6y9JUuWYLfbyc/PJz8/3xjfusaenMt7vH3nsqyszPiOvNfsnT927FhGjhzZ7Rpd1SMiIjdOv7MpIiJyk/qG9qHwvQLmzV9IzpZN1Nd5cBR33R387ne/yz333ENubi5z5szp8PmLL77I8ePH+eqrrwDYtm0bx44d4+zZsyxbtgyADRs2sGLFCk6dOoXdbsdut1NWVkZSUhIzZszgk08+ISIigv/6r//i/vvv73TN48ePk5+fD8CgQYNYtmwZWVlZpKWlcf/99/PLX/6S/Px8Ro8ezZ49e3jzzTe5//772bNnD7t27TLq/eCDDzh27Bj9+/fv9nsaPXo0cLWTO3fuXGbMmMHYsWNZtmzZNc81ePBg4Gq39J133mHkyJGUlZWRmppqzMnOzmbatGns2bOHTZs2ERERQWpqKm+88QYAdrud9PR0Dh48CMCiRYu6XOPFF1/kjTfeYPTo0fzwhz9k2rRp1/4/goiIdEphU0RE5CZVVnxG3YUapj04kTOfn6CpsYmGhu5vGlq8eDHJyckkJSV1+MwbKCsrK/nRj35ESUkJSUlJJCcns2zZMqMjOGTIkDbduGeffZZf//rXzJkzh4sXLzJu3Lhu15w2bRoVFRXA1eDV2nvvvUd+fj55eXn079+fkpISfvGLX7Bt2zYAqqqqjM8WLlzIqVOnuP/++ztcS3l5OSUlJRQXF7Nnzx5+9atfcerUKQDWrFnDkCFDrutcL7/8Mv379yc3N5c//vGPPPfcc2RlZfGzn/2MmJgYfvjDH/Lcc8+1CYXe+dOmTWPUqFHY7XYAI2wCXa7x61//+roCtIiIXJvCpoiIyE3638IqmpubYcTDvPVxMxDAsKiIbuf079+fZ599lt/+9rfMnj27zWcvvvgiv/71r/nXf/1XPvvsM2N8fHw8lZWVHD9+nJSUlA5rfvDBB0bA6t+/PzNmzOh2ze64XC6WLFlihK3777+fDz74wPh89OjRxmeDBw/m5MmTnYbN/Px8Tp8+zT333MOhQ4fahLchQ4bc8LliYmJ4++23ATrsVfV2Ttu/7k5Xa2RnZ5OcnMySJUt47LHHFDpFRHpAYVNEROQmLUy8vmDT3rRp03jjjTcoLi42jpWVlfHGG28YXbW0tDTjs+nTp/P3v/+dw4cP89///d+drnnx4kUjGHlvme1uza4MGDCAjz76qM263blw4UKnx5csWdKha9qTc9XV1bV57+2O9kRna0ybNo0HHniA3/72t/z85z/nueee69E5RETuZHpAkIiIiB+kp6ezZs2aNsc+++wzjh8/Tm5ubpvO2wMPPGB09TrrtP37v/87P//5zykpKWHLli1tuoNdrQnw4YcfdvhpkgceeIA//elP5ObmUlJSws9//nP+8z//s8fX25lrnWvPnj3k5uby3nvvsWHDBn74wx8a1/vMM88YDz661lN033vvvQ5Btqs1SkpKOHXqFMOGDfPx1YqI3HmC1rT/SyciInKH2+asxF0Pi/+lj8/W/PLLLxkwYAD33XcfAOHh4YwYMcK4TTY8PJzBgweza9cuxo8fz5gxY7BYLISHhxMSEsLp06d5+OGHjRBUV1fHhQsXiI+PJy4ujqNHj5Kfn8/3vvc9Tp8+zaxZsxg5cmSXa0ZFRXH48GG+/PJL4uPjOX36NBaLhWHDhvGDH/yA3NxcDhw4wIQJE1i6dKlxDcHBwcTHxwNw+vRp7r33XuOaurpWr7q6Os6dO4fNZgMgLCysy3MdO3aMPn36EBkZya5du1i0aJGxLzMuLo6mpib+/Oc/88knnxATE8OQIUM61AcwYsQI3njjDWJjY2lsbDTq6mqNl19+mfz8fAICAkhLSyMsLMxYK/dUE/2CmllojfTZ/y9ERL7JAlpaWlr8XYSIiMitZO7Lxyn+Rwt/fSzs2oNvAWVlZcZtpsXFxezatcvYw3m72rJlC4cOHTIe7nMreCL/CoNDGnnzybH+LkVE5LagPZsiIiK3uVOnThk/8zF27FhefvllP1fUc9HR0Ywdq1AnInI7U9gUERG5zU2bNu0b93uQ38RrEhG50+gBQSIiIiIiIuJzCpsiIiIiIiLicwqbIiIiIiIi4nMKmyIiIiIiIuJzekCQiIhIJy41tlDfoj+T8k81ly8xOMTfVYiI3D70V1RERKQT5zyNjH2lyt9lyC1mpKmPv0sQEblt6DZaERERERER8TmFTREREREREfE5hU0RERERERHxOYVNERERERER8TmFTREREREREfE5hU0RERERERHxOYVNERERERER8Tn9zqaIiEgnbDF9/V2C3JKa/V2AiMhtI6ClpaXF30WIiIjcSsr+UU/dFYUK6SisTyAj7+7n7zJERG4LCpsiIiIiIiLic9qz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hd87tw//F2DiIiIiIiIfMOosykiIiIiIiI+9/8BFrGAhpdMdxwAAAAASUVORK5CYII="/>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74" name="AutoShape 2" descr="data:image/png;base64,iVBORw0KGgoAAAANSUhEUgAAA5sAAAMCCAYAAADnAtKbAAAgAElEQVR4nOzde1zUdd7//8cMJ4URRJGDYUSCJuuJNNsVLDVRi/LQaj9I29xc119zddVmybWx13qxdl22K9802760XK4drmU3VjssJFtatiTqZVSOp7VyMDMJRsIDMJxh5vvHOB9nYAYBZ4YBX/fbzdswn/kc3sMNP8/P+/T5qMxmsxkhhBBCCCGEEMKF1H1dACGEEEIIIYQQA49UNoUQQgghhBBCuJxUNoUQQgghhBBCuJxUNoUQQgghhBBCuJxUNoUQQgghhBBCuJxUNoUQQgghhBBCuJxUNoUQQgghhBBCuJxUNoUQQgghhBBCuJxUNoUQQgghhBBCuJxUNoUQQgghhBBCuJxUNoUQQgghhBBCuJxUNoUQQgghhBBCuJxUNoUQQgghhBBCuJxUNoUQQgghhBBCuJyvJw/2yZlanttzxpOHFP3IM3fFcHtMcF8XQwjRT0imiK5IpgghRN/zaGXz9IVGvrrYzpcX2j15WNEP3DLMh9MXGuXCQAjRbZIpwhnJFCGE8A4yjFYIIYQQQgghhMtJZVMIIYQQQgghhMtJZVMIIYQQQgghhMtJZVMIIYQQQgghhMt59AZB3eXjP4gfhA/GRw3HzjXT1tzQ10USQgjRT/n4D+YH4YMkU4QQQggP87qeTR+1mhmR/vz5niHsuDeYWSP98FV7XTGFEEL0Az4qNcmRfvz5niG8KZkihBBCeJSXJa4vSTcE8OysYMaOHEJM+BCenR3MnNhAVGqv7IQVQgjhtXxJGjWI/7ycKTeGD+E/rZniI5kihBBCuJv3VDbVvsyICeT5ucO4PTYEUGNCxa0xQ/jFtEDUal9Q+VvW9QsHk0+fFlcIIYQXU/lZMmVOqF2mJFozReULKj/Lun7hYJZMEUIIIVzNKyqbvj4+zI4dyotzgpkSGwr4YDaDGjMV1Y28+08j6oYG/JraiA0dzCO3GJkQNRi1StXXRRcOaAYHMHN8LEMG+/d1UYQQ1yFftQ+zbw6xZMrNXWVKu2RKP6AZHMCd42MJlkwRQoh+xyvGEfn5wKIxfoy/YQjt7T6YzSbUakvoN7WrCB8axNOzNbSbIDHKjx/fMogPTjXwq70qDlfUXf0Axmr46iOI/SGcPgjBkRB/h/1nARrLP7jymeEL+O6YZflN00AT5oZvP7CofXxZPmEYj/1oEH8eMYLf/28VxqbWvi6WEOI60rtMaex+poAlO74phWajJVuG3XglT6DzshsmQOQ4+Hz7lQzS77Ws22yEsFgYFgMniy+/Hw0xU6Cl4coy6z6vI7aZ8pcRI3hRMkUIIfoVr+jZbG2H90618kWlER91Oz5qFZfq6vnNhwY+Kmti0cThRAaZ+Nep/vx44nDUARpS4oJJjhncvQMYv4ddG6FoPRi+gh1rLCHf0gAvzocTu6HWYFl+9F3LNvq98MpDloA/87llPWO1+34JA4Cvrz8/vy2cdbOGkRA+iMw7hrE2OZyhgwP6umhCiOtIq8l5puxxmilDepAp1ZZM+Ooflvct9XDhW8syw1eW3PjD/ZbssObPd8cs6+7aeCVnjr5ryZ1ag+X9Xx+HfX+8ss+WBssy3dtwqdKyT8MXrvtFeTlfP39+PvVKpjxjzZRAyRQhhOgvvKJns629nffKamlubeGFuTA00JeNH1fz0qetzBqpJkjjS+4n1cyJHsHIESpa2lp478saSs728EApT1lalo8UWML9whn75ZU2IX70XRg7C6Y/Ygn8IwWW1ukpD7jsew8kmkEBPDhpOL+bM4ymdhV/LK3mvnEh/OJHw2lp9yHnk3NcbGju62IKIa4Dbe3tvKevsWRKCgzV+LKx2JIpM6PUaDS+/OHgNWSKtffyvt+Af6Dl58+3W15Tf215PXUAPsuHpEe63teoyZacAai/YKm0NhshKsGSUWcPw+0PwdAoyzrfHbPk1QBnzZTfpgyjWTJFCCH6La+obAJgauGj0+089n47Qwep2XOqHnxM+ASHMsTfh+8bVOSfaOFfhtVy6Gwj//7xRU587+KgabgIgaGdl7dcfiabdZit6GRpYjSZSQGoVCpeOFDNa4cucbC8if9MCeex24fQqvJn40dlfV1MIcT1wtzKR6dN/MuuNkIH+7Kn7HKmhFgypbpRxRsnWnjMminFFzlR7cJMqb9gGRZ7NbaZ80ieZchs4ToozoFH/mS/7rwMy3Dc68DSxGieSQpAbZspZ5v4z7nhPHZ7MG0qf34nmSKEEF7PeyqbALSz90w9qNRgNgGgUvsw2N+XulZ4+ZNaBvmaWDw2kJuC1Zz4/hoPpxlhef3geRg93dKCPHaWZdnE+yzDmw68Ahe/syy7ado1HnDgOllZz8kLaj4ou0jOwSrqW9r50+FmWvFh5a3BHKmo7+siCiGuO+2UnGlwmil/+KSWwb4mFt8SSGyImhPdnSkR+0PL67v/ATfdZqkAWpcVPQuhN1h6KO/+1ZUK54ndlh7LrhzbaXkdNdm+slpx7ErPpjW3BriTlfXoz6t4+VQ9/9eaKUdaaFX58DPJFCGE6De8rLJ52eWLAoDGVhOjQv159yexNLeaCAv04ZZof7bMH4Tvxy0UHq+8+v40IywtwtaQtrYOa8Lg8fctQ6KCIy0BPyjYsk78HZZW5e+OWW7SkPLUleFSopODZ8+j3a3ibHUdzS3tALS2m3jz+AU+qfbl6++utWVACCF6yTZT2hxkyg3+vDB/MD4fN3cvU4bdeCU7APyDOi97/P0rN5X7/9+23JzuhgmWETLBkZblE++z32+AxlIhTbwfxsy0ZM7Te6/cIChAc93k0MGz59F+oKK8uo4mJVPaJVOEEKKf8c7Kpo1jVa38y9sGJoY18+8zghkxIhyTCYYGthI6qKl7O9GE2c+1tP3ZemFw8mNLz2bKU1c+ixx3XcyNcYX29lbKyjtfpDU2t3DyTHkflEgIITo7fjlTJoQ182ubTAkNbCV0UGP3d9QxV5wtA0tF1HoXWdtMsd753Gr8PZ239Q90vHyAk0wRQoiBwSvuRtuVmoYGPj5zkT3ftnKuHjCbqG+s5/9+cpGdX9Zc+wGs8zBjplhaoqVyKYQQA1ZN/ZVMMdhkykulLsoUIYQQQii8vmcTUzuo4KsLrTz7SSNZ/jW8+1Uj/6e0DmNTy7Xv/zpsMRZCiOvW5Uw5eaGF/7ycKTtPNvD8J3XUuSJThBBCCKHw/srmZe0mE3/X13OkqoXzzWrXVDSFEEJcl9pNZor0DRypauFCk1oqmkIIIYQb9JvKJkB9Uwsn5YJACCGECzQ0NXOySZ7VKIQQQriL18/ZFEIIIYQQQgjR/0hlUwghhBBCCCGEy0llUwghhBBCCCGEy0llUwghhBBCCCGEy0llUwghhBBCCCGEy0llUwghhBBCCCGEy0llUwghhBBCCCGEy0llUwghhBBCCCGEy0llUwghhBBCCCGEy0llUwghhBBCCCGEy0llUwghhBBCCCGEy0llUwghhBBCCCGEy0llUwghhBBCCCGEy0llUwghhBBCCCGEy0llUwghhBBCCCGEy/n2xUEzfxRMYkSfHFp4oTO1Jv54uK6viyGE6KckU4QtyRQhhPAefZLO99wcQGRAa18cWnihW0J9+ePhvi6FEKK/kkwRtiRThBDCe8gwWiGEEEIIIYQQLieVTSGEEEIIIYQQLieVTSGEEEIIIYQQLieVTSGEEEIIIYQQLueVt+87+l0ji+8Yb7essbmFHR9+RtItEX1UKiGEEP3R0e8aWHzHBLtljc0tbP/gM5LHSaYIIYQQ7uKVPZsmUzttbS20tTXT1tZMc3MDtZfOO10/Li5O+afVamloaPBgaa/Ys2cPeXl5ynutVktVVVWflEUIIYSFyWSSTBFCCCH6gJdWNk3827/9kvnz72H+/Hu4++5Uai9Vd7lNWVkZZWVlTJgwgWeffdZDJbVXWVlp9z4nJ4fw8PA+KYsQQggLk8nEL3/5jGSKEEII4WFeWdk0m9tZty6Tv+b/iTf+8jp/eu2/aW5u7Na2M2bMoKamBrC0Aj/zzDPExcVx/PhxGhoalPdxcXEUFBQo22m1Wn7729+SlpZGXFwcL7/8svLZ6dOnmTNnTqdW7ri4OH77298SFxdHXl4eWVlZZGVlodVqlX0eP34csLRQW49r3XfH8gghhHA9s7mdX//6GckUIYQQwsO8cs5mY4ORim/0NDc1YMZEe1s7LW0mYGiX2zU0NLBz505uvPFGZVlNTQ1Hjx4lMDCQZ555hpCQEMrKyqiqquLBBx9k4sSJxMbGAnD48GFeeeUVAB555BHGjBnDXXfdxTPPPMPWrVuJjY3l5Zdf5vXXX+fRRx8FUPZna/ny5Xbvq6qq2Lp1K0ePHgXg6aef5pNPPsFgMDjcXgghhOtIpgghhBB9wysrmy0mX94/dgGTqR0Asxl8fHz4weghTrextuL+7Gc/4/HHH1eWT58+ncDAQAB27NihhHN4eDgrVqxg//79yoXBvffeq6x77733UllZyfHjx/nss89ISUlR9jl37lzl5xkzZlz1++zevZvPPvuMiRMn2pUrKSmJ3//+94wbN46UlBTl2EIIIVynVTJFCCGE6BNeWdmcPT4KiOrRNu5syZ06dSr5+fnXtI+nnnpKabm29Ze//IXdu3czceJEDhw4IPNxhBDCxWZJpgghhBB9wivnbLrL0qVLefHFFwHLMKTXXnuNpKQk5fOdO3fS0NCgfDZ58mTGjx/PZ599xp49e7p1jLq6uk7LkpKSeP755zl9+nSnz8LDw1m+fDlTp06VuwwKIUQ/IpkihBBCdO26qmz++te/5ttvvyUuLo7p06fzzDPPKMOdAGJjY1mwYAHTp09nxYoVjB9vedbnn//8Z5577jni4uKYM2eOw4AHmDx5Ms8//7xyMwfb/WZlZZGSkkJcXBxpaWmA/Q0erBchQggh+gfJFCGEEKJrKrPZbPbUwfJ15/jNR5X88e5hRAa0euqw3aLVapk+fXqnGzEI92s0+7K04CL/MTuKtER5wLoQonskU4QjkilCCOE9rqueTSGEEEIIIYQQnuGVNwjqCzk5OX1dBCGEEAOEZIoQQgghPZtCCCGEEEIIIdxAejaF8EKb95Zz6nxTXxdDeKHRwwfx5B3RfV0MIUQ/IpkinJFMEe4mlU0hvNDHZRfZ/11bXxdDeKGkGxrlwkAI0SOSKcIZyRThblLZFMJLVTeZ+roIQgghBgjJFCFEX+iTOZvG2hrKysr4/vvv5VVeqf5eHjwuhOi9Lw9/CsD//u//yqu8cqj0IGpzO0IIIfqex5+z+btdJ/m/dwUx+Qe3eOqwwstVXajlvje+5VdzYuSZaJcteuUYBada+roYwgstHO3P3x6Z0NfF8Ar5unM8u6ec11OHkRAj5w5hce5CDQveOCuZYkMyRTgjmSLczePDaJv8hhA8MtYjx1Kr1dTV1XHp0iV8fHwYMWIEPj4+Hjm26L621hYGtdX1dTGEEP2Qr6mFtsY6wP2VCsmU/qG9tVUyRQghvITHK5uDWuu4dOYLCJ3o9mNVVFTw8ssvU1payuDBg5k7dy6PPvooHuzMFd0QEKShyXdIXxejXxo0OIiowWbONUJDY0NfF0cIj2tT+xMQEuaRY0mm9A+SKb0nmSKEcDWPz9ls8hvC0JhxHjnWW2+9xbFjx4iPj2f48OHs3r2bd9991yPHFt3XXG+UVuhe8FcPYskYf/IXDmdZwiD8fQb3dZGE8DhfUwvNNdUeOdZbb73F8ePHJVO8nGRK7/j7XMmU5QmDJVOEEC7h8cqm0rPpAWVlZYSEhLB+/Xp+/vOf09DQQFlZmUeO7YxWq3W4vKioiKKiIg+XxjtIK3RPqfD3UZM+3p9Ndw3lttgQnps5lIcnBjDIt0/u+SVEn/Fkz2ZZWRnBwcFelSm9UVRURElJicPP0tPTPVwa15NM6anLmZJwJVM2zAyRTBFCuESfzNkcGuOZOZs+Pj40Njai0x3iu+8qMJvNBAQEeOTYzjz55JMOl5eXl3u4JN5DWqF7xt/Pj2UJQfzqzqEMC9XQ1q5i6NAgfnWniXMN7RTqm8DUCuoAaDeBqrV7OzZWg/H7zsuHxYB/YPf2YfiiZ+sLcY2Uns2ooW4/ljdmSm9MmTIFjUbj8LPCwkIPl8b1JFN6RsmUOzpnSlVDOwVKpvhDu7n7meJO1ryKHGf/szu1NEi2CdELA65nU6VSoVar8fHxYcaMGQQEBJCd/X/Iz89nzJgxzJw50+F2er2e9PR0SkpKSE9PJzMzE6PRqHyem5tLeno6ubm5ZGdno9frlc/y8/NJT09Hq9Wi0+m6LN+6deuUn22PVVtbe43fvP+SVujuCw4MZsnYway7cyg3hmlobwOz2Yyp1YShppXzlxqhvgV1ux+3DFOTGBUAKv/u7bzyBOx/Bf72K3jlIfjgect7YzeHKBqrLetXembkwkAwMiKCm0eO6Oti9Gvu7tnsbaYAGAwGMjMzSU9PJz8/X1nuLDNsexX1ej3Z2dmApScyOzub7OxsioqKMBqNZGdnK5lkZc0UrVZrl1Edff7553z88ccAGI1GpYzOejv7G8mU7ruSKSHdyBSfnmWKO331kSWnOv7sDhe+hQ1T4cIZ9x3DRUaGh0umCK8z4OZsHjt2jMrKSvbt20dCQgILFy6kvb2d4cOHk56ezrhxjo9tNBopLCzk4MGDZGRk8Omnn7Jz504AsrOzefPNN8nIyAAgKytLqYhmZ2ezbds2MjIySE1NZcWKFRgMBqfls7Yal5SUMH/+fLRaLUlJSeTl5bny19CvSCt09yWE+/D7ucO4MUyD9TFyPj5qfFVt/ON0I75+/swYM4S7bh7E1ntC2bE4hDk3B+Cr7sZ/9fg74MfZcFua5X3KU5b3w260hK31n7XyeeFbS0+m9b0mDJIegeExlvfWz6zb2TJWWz5vuXwDipaGK+sbro/KalhQIP/xo8FkzwomeuhgVKq+LlH/5O45m9eSKaNHjyYmJoaMjAymTJkCdJ0Ztr2KRqORQ4cOAZaRL1lZWSQkJDBlyhQ2bNgAQEZGBrNnzwZAp9Oxfv16Zb+TJ092+p3Ky8uV0TSLFy9W9vXee+9dy6/Ka0imdF/CCPXlTBmC2WRZZpspPjaZ8t89zRSrjud7cJ4PtjlgXd/6vjsNn7Y5Zc0SZ7li+ML+2I62Bag4bnmtPt39xlePMxMWFMi66YP5P5IpwssMqLvR6nQ6Xn31VR588EHefvttYmJimD9/Pmq1msjISKZOnXrVfaxduxaAJUuWcPbsWcBSuTx16hSRkZEkJiby5ptvKut3/OzEiRMUFxeTlpbW5XHeeOMNtm/fzowZM4DrexittEJ334VGFfvLm0gJGoSvjx/QzonKBr4wtDB/3HBuv6kdjaqZ2HANwYMD8FebyJ6lYmmtibLv63t/4H/8Hr76B4yaDD/8iWXZ0Xeh4SKcPQzLciFmiqV1eV4GTHnA8vOwGyFomGUd63L9XtixBsbOsuxzWS4EBF5Zf8RoSyV3ABumCeTppOE8OCkYP7WKmsZwsv5xnm8vGq++sbDjzp7Na8mUnTt38sQTT7B69Wq75b3NjAULFpCamgpAaGgoFy9eJCoqisjISAC2bt0KwMaNG+3Kn5iY6HSfer2eqqoqpfKamJjIli1buixHfyCZ0n1XMiUAXx9/OmbKD2PbCaJzpjxQa0LfnUxxdL63ZoWjfLD2UI6dBbP+Fc5/Y7/97Q/BXU84P541q6zrWzPFuuzH2ZZK7F8fh/oLlm2ChsFDf+y8rXV93duW9XRvQ4DG0jDrZayZsmxSCH5qFZcaw/lN8XnOXJBMEX1vQPVs7t27l/PnzzNo0CACAgI4dOgQ58+fx9/fn/LycrZt28bhw4e7vT9rqzKgBDpAWJj9hY3tZ8HBwdTU1Fx13xcvXmTkyJHdLstAJq3Q3Xfq+1oe31PPzhOXMNGC3lDLL3dXsTq/goNn6yn8soYTZ6sJG2zGz1dNU1MzH51ppq7VBc8CHHajJZDj77D8S3rkSsXz+N8dbzPxXss2oybDN59alu1YA5MWWrYfdiN8dmV4IXf9YsBXNIdqQvhl8jD+5fZhnPy+idKz9aRPGspvZocROzy0r4vX77izZ/NaMqWmpoaYmBiHn/UmM2ytXbuWiRMnMm/ePGWo7cWLF1m5ciUZGRlkZGSwb98+4uPju9yP0WgkISGhR8fuDyRTuu9Udd3lTKlRMuWZ3d9fNVNqW7qZKV2d7x3lA1gqlNZRNTvWwEyt5f3STfDJnzqPlOlo1GTL+mNnWdb9cbZlH1/9w/L5sZ2WCu7dv7KM5Dl7+EpPpnVb2/VTnrry6oUVzaFBwfxb8nAlUz6xZsqsMGLD3D+XXYirGVBzNgMCAqipqeGtt97im2++ISAgAJVKhdlsxs/PjxEjRhAY2PPJ3XFxccq8GutwW6vp06fbzcUpLi7uVnjHxsZSWlpqt931Slqhu6/d1MY352v5j711vLTvHM/8o5a/641cCmjH7OtPcxv8o8KHszWtfF9rJHtfNU998D3nLrlgTvCI0Vd+fmutpQX6W53lgqDJyf4DLt+EJLBDJeqszjK/c8RoiLJpfBoysOeajBoeyn/MDObp5DAq6lr49w+qeeq983xxrpGHE0P5rzmhxI0I7uti9ivu7Nm8lkxJSEggJyfHbu4/dJ0Ztlljmw+OpKWlsX//frKysgC49dZb2bt3L4mJico/ZzcBsoqKiqKwsFAp49XuOdBfSKZ0n6NMKdLXXsmU1g6Zsv+8JVNqepApzs73zvJhaJT9e+t6/kGW15ar9Kh23J/tPmx9lm+p5I6ddWXf1m0dre+FRg0P5T9mhbDWmikfVvP0e9V8ca6RnySG8l93DZNMEX1uQN2N9u6776a0tJTi4mI0Gg333XcfISEhwJX5L0OGDGHMmDE92u9LL71EcnIyCxYsACwXC1Y5OTlMnjyZgoICTpw4QWpqqjI0tiuPP/44o0ePVobkXq0FeiCTVuieO/G9kaeL/TG3tShNRj7+gZjMtfyPrh6TycCqqRpqmk3uKYB1SG1csqWl2bYiejXWoVNJj1jea0Y4vgvuABTgAxEaf05dbOE3//ieD7++hMlk4t8+MLP5niiGB/oxyONn5f7NnXejvZZMmTFjBqmpqSQlJZGQkMCtt97K2rVru8wMrVarZE1srPOczM7O5tChQ1RXV/Pwww8D8NBDDzFv3jxSUlIICwtTjteVyMhIsrKyiIiIuOox+xPJlJ6zZEoA5rZm+0zBPlNqm9p7tmNH5/ueGDUZTuyGGyZcGUETOQ6+O9az/dgKvjyyYOwsCIu9Uk5nrBXRr//XUn6NZx611B3WTPnamimnLmEym/m3D7BkSpBkiuh7A2rOZkxMDKtWreLVV19l2rRp3HPPPdTU1BAUFMSIESNITk5m0qRJDreNj49n3759yvuFCxcqN16YMWMGp06dorKykvj4eCIiIpTKYXx8POfOnUOv16PRaK5aabQeIzIyUtkuPj6+U+v39URaoXvH3NZiv0Cl4qdThzMubBBt7WbChw7iVzNUDPL3JfdwM9V13fwbC460b+kF+9ZosMy7+Swfqk9Z1rV+PnaWfZBbf7bdfvl/wyd/trR0g+UixD+o8zEHoK+/r+HfP/ZjfGQru/5ZS2u7pTHgo1M1PP2PIXxfb+ILg1wk94Q7ezYdZUptba2SKUlJSU4zBWDDhg389Kc/xWg0diszVq9ereROVFQUlZWVgH0eATz66KOdto+MjOTIkSNK72RXczUXLlyo/Lx27VoWLVqklG3p0qU9+h15I8mU3jG3NdsvUKlYMWU4twy3z5QAf19yjzRTXduNTHF0vteEOc8H2+UA/9+LULLVsv3QaHj8fctya051/Nl2X7Y/264Tf4dlSO7Rdy0Np0OjLRVYZ+sPu9EyrLbyCxgR51VDab/+voZ/3+vP+AhHmRLM9w3tkimiz6nMZrPZUwfL153jNx9VsiMtlptD/dxyjMrKSn73u99x3333cdddd9HW1sbXX39NUFAQI0eORNWL23NZW5HBcrfA7du3Kzdq6M42QLdama9XFeeqSc/X89T88aQlRvR1cbzColeOUXCq5eor2kgeG81dES3cPxomjh6OyTwYFW18830N9/y1mi/PXcMNgoTXWDjan789MqGvi+EV8nXneO6Dr8mdE8TEW+LccozKyko2btzIvffe2ylToqKiUPfkrpweptfr7R63BbB+/foBP5JGMqWz3mbK7IgWfuwgU1Lzq/miSjJlIJBMEe42oHo2wfLQ7cDAQAIDA5WHbfd02GxHa9euVVqLt27detV5MACLFi1izpw5yvvubHO9klZo19h3uo7PTtYR4TOIH0SHoPJr45vva8naW8N3tT0c+iREP+Hu52y6I1M8JSoqSnlkl+2ygU4yxTUcZcqZy5lSXieZIoTongE1ZxMsQbp27VqGDRuGyeS6+WpdDUlyZKC3HLuSzK9xkZYaWtQq/vtLNeNvbOSGkFYy9lyk8Ms6Wl34f0EIb+LOOZtgyZSnn37a5ZniCRqNpsfZNRBIprjI5UzZ+qWaCTc2En05UwokU4QQPTDgejbb29sJDQ3FbDbT2trqlmMI15JWaNcxmcwcrjSy+h+BaHyaOFbeIBcFYkBzd8+mZEr/I5niOp0y5TvJFCFEzwy4nk3R/0grtOt98W1VXxdBCI9wd8+m6H8kU1xPMkUI0VsD6jmbon+SVmghRG+5u2dT9D+SKUII4T08Xtm09GyOu/qK4rohrdBCiN5SejaFuEwyRQghvMeAm7Npq6Kigh07dnD27FmGDx/OggULmDp1Ku3t7bS09OwW4MJ9pBVaCNFbnuzZlEzpHyRThBDCewzIOZsqlYqysjL+8Ic/cOTIEfz9/bn77ruJjIykqakJtVqNj48P7e1y625vIK3QQoje8sScTdtMOXr0KH5+fpIpXkwyRQghvMeA7QBk9OsAACAASURBVNl85513OHLkCIMHDyYlJYWHHnqI0NBQjh49CsAPfvADtx5fdJ+0QgshestTPZvWTBk0aBBz586VTPFikilCCOE9BmTPZl1dHV999RVtbW34+Pjg4+MDwIkTJ8jJyeG2227rdGFgMBgoKChg4cKFFBQUEB0dTWpqqvK5TqejtLSUadOmUVFRwZQpU4iMjARAr9fz0UcfERISwr333otGo3FYrq6OYTAYKC4upqamhmnTpinPRisqKmLkyJFUVFQAkJqaqpRl4cKFShlsy9ix7N5OWqGFEL3liZ5N20zx9fVVMuWLL75wmilWRUVFlJeX253XnWVGbm4uq1evBiyZ8Pnnnyvn/IqKCoKDg5VnZ5aUlHDixAkSEhKYMWOGsk1BQcFVs8g2V8rLy+2yxLpf2310zK6FCxei0WjYuXMnQ4YMscsbo9HIzp07qamp6ZRRniKZIoQQ3mPA3Y3Wx8cHPz8/ANRqNU1NTZSUlJCbm8vrr7/OsWPHHA51qqysZM2aNaxfvx6ABx54gKKiIsASzMnJyQBs3LiRzMxMKisrlc8mT54MwNGjR0lKSsJoNDosW1fHqKyspKamBoDk5GR0Oh0AeXl5rFixgvLycl544QUyMzPZunUrR44cYd68ecq+S0pKyMjIULbJzs7u7a/Q46QVWgjRW+7u2ewqU1577TWnmQKQkpJCXl4egNJg2FVmrFmzRtm2srJS2ba0tJQHHniA9957D7BUSnNycgCora0FLBVNayYcPXqUxYsXO/1O1lw5ceJEpyw5ceIEAHv37mXVqlVKWdasWcOLL75IbW0t8+bNIyMjg5qaGrscA1i8eDFnz55V1jMYDFf5DbueZIoQQniPAdez2dbWRnl5Oc3NzahUKlQqFTU1NZSUlNDc3IxGo2HUqFGoVCrMZnOn7Tdu3Ki0BpeXlwOQmZnJvn37SExMZPXq1UyaNElZ3/Yzq48//rjLnkVHx0hMTFRakBcsWEBpaamyz+XLl7N69WoSEhJ47LHHOHLkCABBQUHKPh977DGWL18OwK233kpWVhZr167t+S+wD0grtBCit9zds9ndTOmoqKiIsLAw3njjDbvlvckMgOnTp7NhwwYAtm7dysKFC0lLS1M+f/HFF0lKSgIgJiaGLVu2oNfriY+Pd7i/5cuXKxlhmyXLli1Dr9cTEhLCypUrO5Vdo9Gwe/duUlNTlTJbc8xa6QwODgYgPDyc4uJiu3J6gmSKEEJ4jwHXs1lZWcmrr75KdXU1arWa5uZm6uvrqa2txc/Pj9TUVG6//XaHFU3AbthRcXExAGVlZXYXBgkJCcrPHT+LiYlRgtcZR8fIzs5myZIlSsu1LWtwazQau2MDSg9oWVmZsl5wcDCbNm3qsgzeRFqhhRC95e6eze5mSkfl5eXMnDmz0/LeZAZAWNiV77hx40b27t3LpEmTKCkpAeD06dMMHXqlwr1p0yaGDHF+XrXmhZVOp8NgMBAREcHGjRuVkTa2rNkVFhbGyJEjleXWHCsvL7cr55IlSxg7duxVv5urSaYIIYT3GDA9m2q1msrKSrZt28bhw4cxmUxERUUpQefn58fYsWO57777erV/g8GgzD2xDjMCiIuLQ6fTKRcPZ86cUVqXeyIrK4tz586h0Wh6NQQ2Li7Obk5QfyKt0EKI3nJXz+a1Zkp0dDR5eXnKHEyrq2WGNWusw24d0Wg05OTkoNfrmTx5MvX19cTGxhITE9PpeD1RUFCgjIoxGo12w3q7Izo6GuCayuAKkilCCOE9BsTdaNVqNQEBAbz11lvs378fgMjISNLS0pg1a5bdfJve2LRpE/PmzUOr1SpDWK02bNhAcnIymzZt4syZM3z66adkZmb2+BhxcXFkZGQQGxvL7t27WbJkSY+212q1SjmAflXxlFZoIURvuaNn0xWZcuedd/LCCy+g1WqZNGmScuO2rjLjiSee4KGHHmLJkiVKb6Ej1psO1dbWEhcXB8DSpUtJTk6mtraW4ODgXt0oLjo6mgceeIDg4GDOnDnTo22t3/mBBx5QvjP0TcVTMkUIIbzHgOjZNJlMtLW18e2333Lu3DkmTJjA8uXLmT9/vt2NG5wNnQWIioqyG3o6bdo0u1ba6OhoysvLWbduHfPmzSMqKgqw3B123759lJaWMnHiRGVOS0+PsWvXLgoKCkhISGDOnDnKOsuXL1eGK0VFRSnzMsFSCbaWY/Xq1UybNo3S0lJCQkKU5f2BtEILIXrLHT2brsgUjUbDO++8o9yZ1Xoe7yozMjMz2blzJwCbN2/m888/B+yzAmDkyJGUl5czatQopTKcmJjIqVOnKCgoAGDMmDFOy2abK3AlSxITE9m+fTvl5eVkZmYSExMDdM6u5cuXKxljWzaNRsO5c+eU79xx2oenSKYIIYT3UJm7SksXy9ed43e7TvL7O/y4dbLrezZ37drF119/zbhx45gxYwYtLS0u2b+1FRksc1NiY2OVGzV0Zxug3z2OxJPOG5u45/UyfjUnhrTEiL4ujldY9MoxCk655u9XDCwLR/vzt0cm9HUxvEK+7hzP7iknb3EUY11Y2XR3pniK9ZEltvrqcSSeJJnSmWSKcEYyRbjbgOnZbGlpYfbs2cyaNQuVSuXSi4IxY8YoFUetVqs800y4hrRCCyF6y109m+7MFOFekilCCOE9BsScTcDpc85cIT4+3unt452RXszuk/k1QojectfdaN2ZKZ4SGRnZ5zfr6QuSKUII4T0GRM+m6N+kFdqxQb5qbhs5qK+LIbzI0XNNfV0Er+Pu52yK/kcyxTHJFNGRZIrwhAHTsyn6L2mFdixC48Orc/z7uhjCi/z0Q4C2vi6GV3H3czZF/yOZ4phkiuhIMkV4Qu+eBXINLD2b4zx9WOHFpBVaCNFbSs+mEJdJpgghhPfweGVT6dkU4jJphRZC9Jb0bIqOJFOEEMJ7DOg5m3V1dRw+fJhLly4RGBjID37wA0aNGoXJZBoQN38YKKQVWgjRW56csymZ0j9IpgghhPcYsHM2a2pqeP3119mzZw/19fUkJSURFxcHgL+/Py0tLXJx4CWkFVoI0Vue6tm0ZspHH32E0WiUTPFikilCCOE9BuScTZVKxbvvvst7771HW1sbM2bM4OGHHyYuLg6DwcA333zj9ouCSZMm9XrbzMxMdDqdC0vj3aQVuvfMASGd/n385YW+LpYQHuOJOZu2mdLS0tInmeJO6enpbsscnU5HZmbmVdcrKioiNzfXrkwGg6FXx5RM6T2HmfKVZIoQovcGZM9mU1MTBw8epLm5maFDhzJq1Ciio6OpqKggLy+PmJgY7r//frcdH6CsrKzX254+fdqFJfF+0grde7FRQ1GpLD+bzdDe3kp7e6vDdffs2cNbb70FQEhICD//+c+Jje2bxxD99re/5Ze//CVg+Xvfv38/y5cv75OyiP7NEz2bzc3NDjOlsrKSP/3pTx7JlP4qMTGRxMTEq65XXl5u9/6NN97o9TElU3rPYaa0Ob5bqWSKEKI7BlzPpo+PDyaTiaamJtRqNc3NzXzyySe88847/PWvf2Xnzp2cP3/e4bYlJSVMmjSJoKAgpSXWaDSi1WoJCgoiKCiI/Px8Zf2goCCys7OVz0pKSpTl1ledToder1f2O2nSJPR6vbLvzMxMZXu9Xk96ejqFhYUkJyfbtfLays3NJT09XSlXeno6RqNR2Wd6enqnY9mur9PpKCoqUspk/U69+a6uIK3QvWc01vKHP/zh8r+Xef/vRbS0NDtct7KykhtvvBGtVsucOXNISUmhqqrKwyW2+OMf/6j8HBERwdy5c/ukHKL/c3fPpo+PD21tbQ4zJT8/3+WZYqXT6UhPTwcs5/yUlBRSUlLIzc1Fr9eTkpJCUFAQWq1W2cb2HF1UVOT0O9nmhPUYVrZ5ZZstjjLDmlnWvHFUVtvvkZ6eTmZmplL27OxsZZs1a9awZs0au3V729sqmdJ7jjKltcXxsxglU4QQ3THgejbNZjOtra1278+ePctbb71Fc3MzZrOZ4ODgTtsZDAbmz5/Pvn377FphMzIyGDp0KPX19RgMBubNm8eUKVOIj48H4OLFi9TX15Ofn09OTg4zZsygvr6eoKAg6uvrlf0cOXIEgPz8fDZv3kxOTg4bNmwA4Ny5c2g0GsDSmpuenk5GRkaXrcGFhYUcPnyYnJwcMjMz2bBhg/Jv+fLlvPHGG5SUlKDVavnggw+UslqPlZyczKlTp4iMjLym7+oK0grdeyZTOyNHRtLe3o65vZ2gwQGYakxO14+Ojmb8+PGMHz+euXPnUlVVRX19PdnZ2fz4xz/m5MmTPProo5w+fZq//vWvfPvtt0yfPp3777+fwMBATp8+TXZ2NlqtlpycHG688UYef/xxAgMDAfjkk094/fXX7Vq59+zZw8mTJwEYM2aM0hKu1WpZu3YtAO+//z6PPvooAHl5eRw4cMBu37blefjhh7n99tvd+WsV/Yi7ezbNZrPdEFl3Z4ozBw4cUM7ZWq2WX/ziF8q5HSyVQes52mAwMHr0aLtssZWRkUFsbCz19fXodDqSk5PJyMgALP8v33zzTeLj48nOzubll19m7dq1PPDAA50yY8mSJTzzzDOdeiFty9qxwvjpp5/yzjvvALB48WISEhJYvXq18rntz70lmdJ7ZrNJMkUI4VIDrmfz4sWLvPnmm1RXV+Pj40N7ezutra2cP3+exsZGbrvtNqZNm4bKOk7ksoKCArKysjpV8F5//XWlRdoa8h999JHy+dKlSwEYO3YsJ06ccFgmaw9meno6K1eu5OLFiwBs2bKFzMxMhxcDV7NgwQLl4mTp0qXK0NstW7bwwAMPEBQUxPz58zlw4ICyzcyZM5VjPfHEE6xfv97uQsAV37U3pBW694w11STE30RC3I0kjIkhLDSI9jbHw2htNTQ0cPLkSaVRZPfu3Zw8eZL58+dTVVVFSkoK48aNQ6vV8s9//pPXX38dQFnX2pAB8PTTTwNw/PhxNm/ebNfKDZbW7+eff54xY8YwYcIEZTutVktERAT19fUcO3YMsFwUlJeXo9VqCQkJ4dlnnwVg1apV3HbbbWi12j4bpiW8k7t7Ni9evMiOHTs8linOLFiwQKnopaam8sILL9j1Xubl5bFlyxaCgoIYPXo0gDKypSPbMiQmJrJgwQLA0pt64MABJk+eTFBQEFlZWRw6dAjonBk6nY7w8HDS0tK6LGtHS5YsQaPRoNFoWLJkSafhs64gmdJ7xkvfd8qUNskUIcQ1GFA9myaTibfffpu///3vNDY2MnjwYIYNG0ZbWxt+fn4kJCSwcuVKgoODMZvNLj++s3ma1h7M9evXk5GRwcaNG11+bFvOWrM7lqmkpISMjAzmzp2rtAZ217XMSe1IWqF777Mvy2lqbMBk0/Pi5xfidP3XXnuNAwcOsHv3bp566iliY2M5fvw4gNIKXFBQwM9+9jMWLlwIwK9//WsmTpyofG677vjx45U7cv75z38GICcnR1nPuu+5c+dy1113ARAeHq5s21FWVhZz585V9rF7926ee+45wsLCMBqN/OhHP1JavIUA9/Zs9nWmOJOamsqYMWPYvHkzL7zwgtLD+f7773d7xImzjJg+fbpdj6lVx8yYM2dO77+Am0mm9N6nkilCCBcbED2bKpWKgIAAtm/fTmFhIXV1dQQGBjJv3jyee+45XnrpJX7/+9/z1FNPMXToUNTqzl979uzZZGVldWoJfvjhh5XKosFgICcnh9mzZ3erXNa5LqdPn2bixInEx8ezY8cOh/t2tq0zhYWF6PV6jEYjW7duZebMmVfdZ0czZsxg3bp1Ssv1tXzXayGt0L03bFgEI2+IJfrGOOXf7WNvcLr+nDlz0Gq1HDhwwC7obdXV1REdHa28724Q19TUKHODtVotf/vb37j55pt79oVA2d66D4BXXnmFiooKFixYwJ49e3q8TzFwuaNns6tM2bBhg9syZfr06cp8yK1bt3ZZxvj4eDZu3KiMXlm4cCHr16+/anaApefRek8AnU5HYWEhYOnlPHDggNP5nraZcbV1nXnzzTcxGo3Kd582bZryWW1tbaf1rfNTwTINxfr70Wq1TntuJVN6TzJFCOFqHq9sKj2bLmQdvvTPf/6TiooKhgwZwt13301aWho33HADw4cPZ8iQrls54+Pj2b59uzJ8yDrEaOPGjZw+fVoZmrRhw4arzq0BywVFREQEOp0OrVbLypUrCQoKYuLEKz26tvu23iAILBcN8+fPd3qDILBclKxbt46IiAiGDh3KsmXLAHjyySft9unsQsB6o4fHHntMmavT2+96raQVuveihwd1+hca5Od8/cvza6wtwY7Ex8fz2muv0dDQAFhakqdOnWq3jnXY9vHjx7npppsAmDBhAgcPHlTm74wfP77HLcZTp07l1KlTdvsAy8XJo48+yn/9138p83OEAPf0bHaVKdHR0W7LlHXr1ilZcccddzjdt/XGchEREWzbtg2Ae++9l9tuu42IiAi7m+84sn79enJycggKCuLDDz9UhtGCpXfUun/bm8w5yozDhw/brdsd8fHxJCUlMXr0aLRarTLMeNq0aWRlZXW6YVFvSKb0nmSKEMLVPD6M1tKz6drx8SqVCpVKRVxcHHV1dUybNo20tDTlLoLdlZqaandTH7AMNXJ2C3bbdRMTE+3e5+Tk2A39sP3MOsfF2b7T0tIczoOxFRYW5nDb+Ph4h8s7LrPesMhWb7/rtZJWaO9y++23M2fOHBYsWMCYMWPYvXt3p2F11gvZ3bt3K0OdfvzjH/Pggw+SlpbGsGHDmDBhgtOW7ptuuom0tDSee+45u+VPPvkky5YtY9euXco+77rrLmVOzsmTJ/nXf/1Xl35f0b8pPZtRQ122z77KFOsN5qysObB69Wq7G+dYbwbXcb+OljsSHx/vMAOsZXD0maNljvbTsayJiYl233fSpEl22Wi7nu13t93Gev6xzUVH+7CSTPEukilCXN9UZg9ONMnXneN3u07y+zv8uHWya+ds+vn54ePjg9lsRqVS0dTk+Fbd/Yn1LoG29u3bR2lpKcXFxdf0HDJvct7YxD2vl/GrOTGkJUb0dXG8wqJXjnH4vJk99wddfeVust6SvmMLdENDA19//XWn+S6nT5+mvr6em2++WWlNPn78OIsWLaKsrIzjx4/bfWZlnVNj3Z/17oS2N2GwHtM6JOrcuXPK59bPgoKClGVVVVVUVVURHh7eZQv6QPfTD1sY5tfG3x6Z0NdF8Qr5unM8u6ecvMVRjHVhZRMGRqY4y5DuPPfSHdLT05k5c6ZL7jjbFcmUziRTJFMckUwRnjAgejYBWltb7R55MhA460FMTEx0e1h7krRCe4azQA0MDHR4Y4Wr3aHP0TaOljs6bsdj2h7LUXmu9wsC4Zw7ejZhYGSKq0ehXCtPNZBKpniGZIoQojsGxJxN0b/J/Jr+4+abb1ZusCCEN3D3czZF/yOZ0n9Ipggx8A2Iu9GK/k1aofsPZy3WQvQVdz9nU/Q/kin9h2SKEAOf9GyKPiet0EKI3pKeTdGRZIoQQngP6dkUfU5aoYUQvSU9m6IjyRQhhPAeHr9BkNKzGerau9E60tbWRmNjI+3t7ajVagYPHoy/vz8AHrwJr7gKaYUWQvSWJ3s2JVP6B8kUIYTwHgPmbrQdNTY2UlJSQkFBAVVVVYwbN45ly5YxceJEVCoVzc3NcnHgJaQV2jE/Uwv19dDU1MSgQYPkVV7xbfMBP/++/tP0Ku66G21HV8uUlpYWTCaTW8sgukcyxTHJFHmVTBF9YUD2bKpUKg4cOMC2bduoqalh9OjRzJkzh/j4eIxGI21tbZ2e49QfZWZmdusB3o7k5+czZcoU4uPjXVyqnpNWaMfGm75h5MiZNDc3ExAQIK/yyvijJ/iWyL7+0/QqnujZvB4yxWAwUFBQ0OPHaul0OioqKkhNTe3W+nq9nr/97W+sXbu2y/WuJd8kUxyTTJFXyRTRFwZkz6bJZOLvf/871dXVDB06lOnTpzNr1iyam5t5//33GTx4MHPmzHFrGTxhy5YtvQ7jgoICxo4d6+IS9Y60Qjtm1EQTGBioXMS681WtVmMymWhra8Pf3x+NRuOR48prz14D/X2hDWHDEz2bzjKlpaVlwGRKZWUlxcXFPa5slpaW9mh9o9HIoUOHrrreteSbZIpjkiny2vFVMkV4woDr2VSpVDQ0NFBTUwNY5th89dVXHDx4kHPnzvHaa69x9913d9pOr9ezbt06tFotOTk5xMbGkpmZiUajASA3N5fi4mJmzpxJbW0tixYtUnoF8/PzKSgoIDQ0lFWrVpGYmOi0fAaDgRdffJHTp0+zcOFC0tLSMBqNvPzyyxw6dIjY2Fgef/xxIiMtLU3p6eksX76coqIiAJ588kni4+NJT09XPl+/fj1DhgxR9tux7EVFReTl5REaGsq6dev405/+RGFhIdXV1fziF79w2CKdnZ3NqFGjOHr0KKdPn0ar1TJjxgzlmNaHc3e3lbor0grtWFhTOeD+uc0Ahw4d4r333qO2tpYRI0Zw//33c9NNN3nk2EJcC3f3bKpUKurr63ucKeD4fA/OM8PZubWoqIgTJ04AkJCQwJ133qlkxsyZM5UKYklJCTk5OYSGhipZ4Yher+fVV19Vzu2RkZFkZGRw4MABpQw6nY6tW7dy8eJFu2NYMykvL4/ly5eTk5MDQG1trdMc0Ov1bN68GYA77rjD4e/HNrc65lt8fHy3vxtIpjjjqUxRqVSSKUIIxYDr2VSr1fj6+qJWW26029raypEjR6iqqqKxsZHq6mr8/Pw6bWc0GiksLOTWW28lIyODjIwMdu7cSVpaGtnZ2ezevZuNGzdSWlpKVlaW0opt+1lFRQUrVqxg165dSmWx4zFGjx7Npk2bWLp0qVIZXLx4MbfddhsZGRmUlpby0EMP8cEHHwBQWFgIQEZGBjt27GDz5s3k5OSQkZFBYWEhGRkZREVFAbB06VIAduzYwYYNG9iwYQO5ubm8+eabrFu3Do1Gg0ajYdGiRezevZuVK1cyZcoUh7/HQ4cOkZeXx0svvcR3333H/Pnzqa+vtyuT9Tt1p5W6K9IK7Vj1oGiPHOerr75iy5YtVFRUYDabUalU1NXVodVqGTFihEfKIERvubtnU61W4+/v36tMcXS+7yoznJ1by8vLycrKYvv27UyZMoUNGzYQGhpKRkaGsl+dTsf69euV/U6ePFk5Z3e0ZMkSNmzYwNKlS4mKikKj0bBy5UrAkjUAUVFRrFq1SlkWHR1NamqqXSZFRUUpjZWLFi1yeCyDwcDkyZPZtm0bN9xwg1I5BdBoNA5zq2O+9eS7gWSKM57KlC+//FIyRQihGHA9m01NTezfv59Lly7h6+uLSqWitbWVU6dO0draysiRI5k40fmxrS2zS5Ys4ezZswBkZWVx6tQpIiMjSUxM5M0331TW7/jZiRMnKC4uVlqwbe3cuZMnnnjCbpiSXq+nqqpKGS5k3b9er1dabjMyMpSWb+uFgPW9bS9qRUUF5eXlfPrpp4SFWVr616xZo5TPKj4+nrCwMMaOHeuwUmxl25u5cuVKjEajcmHjStIK7ZinWqHPnDnD4cOH+dnPVjJnzhz++Mdt6HQ6Ll265PDCwGg0otPplL+N7tLpdGg0GrfNEzYYDOj1eoflKioqYsqUKV3+vYv+yd09m01NTezbt6/HmeLofA89ywxbCxYsUCp2oaGhXLx4kaioKOVveuvWrQBs3LhR2Uan0zkcaRMeHk5dXR3x8fHKOX3s2LGEhYUp62s0Gr766ivOnj1LVVUV5eXlyva2mRQTEwPg9P91cXExTzzxhPL9NBqNUkaNRuMwtzrmW0++G0imOOOpTPn2228dZsrFixf7fWUzPz/f4f9Vg8HA559/3u25y0JcTwbUczZNJhMHDhzgL3/5C7W1tfj5+TFo0CD8/PwYMmQIEydO5PHHHychIaFb+7PtsbO9SLUGoqPPgoODleFWHdXU1CjBbGU0GjuVJywsDKPR6HAfBw4ccLg8NzeXF154gZCQEKWF2lH5roVer3fJfjqSVmjHPNUK3d7e3qP19Xq9Xe9Ef5CXl0dlZWVfF0O4gTufs3ktmeLofG/V3cxwZu3atUycOJF58+aRnZ0NwMWLF1m5cqUyMmffvn1OK4DvvPMOZ8+eJSkpSZmi0dGqVavYu3cvCQkJ13QB3dXvoavcstWT7waSKc54a6YMBJWVleTl5fV1MYTwSh6vbCo9my7m5+fHvn37+J//+R/Ky8tRqVRMnjyZp556inXr1pGVlUVmZiY/+tGPCAgI6NG+4+Li0Ol0wJXhtlbTp08nPz9feV9cXOy0MpuQkEBOTo5dRTI+Pp7CwkKlImfdf097f4qLi1m3bl2nFreO5XMF29+H7c0hSkpKlAuX3NxcDAYDYLmrYFekFdoxSyu0e6lUKqKiokhMTKSo6O88/fRajh8/TmJiIkOHdh6WaDAY2LFjBydOnCA3Nxew9BrqdDry8/MxGAwYDAby8/PJzc1V/k6srH/7ubm56PV68vPzyc/Pt/s/YTAYyM3NtVuu0+koKiqipKSk0z5t1dbWKj/rdDqHZRADi7t6Np1lypo1a7qVKY7O99B1Zjg7tzqSlpbG/v37ycrKAuDWW29l7969JCYmKv+cjUTRaDSsXbuWl156yekFcmFhIRs3biQ1NZVLly51WZauREdHU1xcrLy3/V7Ocqujnnw3kExxxlOZYu2175gpoaGhndY3GAyUlJQo723/b5SUlCjXEUajkaKiok7ndGs2WDPIaDQqGdLx3N9VtnQ3L2wbhoxGo8MME0LYGxA9mz4+Pvj5+fHxxx9z8uRJ1Go1kyZN4pFHHmH27NkkJyczderUXvfwvfTSSyQnJ5Oens6qVauYPn268llOTg4rV64kPT2dSZMmERsb63R44YwZw+p2BQAAIABJREFUM0hNTSUpKYn09HSys7PRaDRs376dyZMnk56eTkREBNu3b+/WcNW4uDhSUlLQ6/XMnDmT+fPnk56eztGjRx2WLz09XanUxsbGsmLFCqet2l3RarXK7+PMmTPK8hMnTij7Ky4uVnqStmzZ0uX+pBXaMXe2QtfW1nLhwgXq6+sJDw/n5z//OTExMTQ2NjJ58mQefPDBbg93ysvLY8WKFcqw88rKSiWQk5OT7S6erReaa9asQavVUlNTw7Zt25Rh5AaDgXnz5gFw9OhRFi9erGz7wAMP8N577zkth23LclFREcnJyYBl6J315ipi4HFHz2ZXmXLXXXd1K1Mcne+h68xwdm7tKDs7m/T0dBYvXszDDz8MwEMPPcT+/ftJSUmxO54j1jx47LHHWLhwIWCZo1lYWKjcnGfBggVK2bsSHR3NmjVrnB4vNTWV6upqJk2aREpKit33cpZbYJ9vPfluIJnijCczZdWqVd3OlPXr1wOW8//KlSuVzFi/fj0ajQaj0cjixYuV64sVK1YolVJrNnz44Yfs3buXjIwMnnzySWpra0lOTlYqq11lS2ZmJlu3bu20jSNr1qwBUMq0d+9ezp49q3wHIURnA2LOpslkor29ncDAQMLCwpgyZQo/+clPuPnmm2lqaurWPuLj49m3b5/yfuHChcyePRuwXDScOnWKyspK4uPjiYiIUHoe4+PjOXfuHHq9vlvz0TZs2MBPf/pTjEajsm5qaqqy/82bN9tdwNgOF+pYxv3796PX64mKimL16tVKeaOiopSKnrPy2d4cwhHrHW4dlcPZsZYtW8ayZcsA7L7HqVOnuvydSCu0Y+6aX9PQ0MBbb72F2Wxm3Lhx7Nu3j4cffpjbb7+dr7/+mvvvv59bbrnF4VCoyMhIli5dyunTp+3moi1fvlyZ7xwZGYlGo8FgMLBgwQJKS0sdzq1at24dM2bMYNq0acpcrBdffJGkpCTAMhdsy5YtSgPJ9OnTu/0ohMzMTPbt20diYiKrV68mJSWlZ78k0W+4o2fT+siGa8kUcHy+7yoznJ1bbfMI4NFHH+20fWRkJEeOHFEu1Lu6K/rmzZuprKy0m/MZGRmp5BCg3JG2Y0Z0HMKamprK4cOHu/w9fPDBB8q+NBqNcgxn3xfs802j0XT7u4FkijPuzJS3334bk8mkZMpPfvKTbmcKWCpvn3/+OU888QSlpaXKvSU0Gg1FRUWEhYUp0zcWLlzIvHnzlB7x6dOns3btWoxGIxEREcqc6EOHDlFZWUlkZGSX2RIeHq7s23abrnz88cd2ZfrhD3/Y76aXCOEpA+putKtXr2bZsmUEBwej0Whoa+v+w4M0Go1dgEVGRionm+zsbGX+ZmFhYaeex47bdtwGLMOArBfjjiqktsezZbvfjsfp+N52v7Y/Oyqfdd96vZ4nn3zSbrn1VvPOyuHsWLa/E9vvcrWTtrRCO+auVujvvvuOXbt2kZqaSkBAAAcPHmTs2LEMGjRIuWW9yWRi/PjxBAUFdWufwcHBys/Z2dnk5eVddZ6X7d+LdWi69REIVps2bVIaPTrOle5KWVmZ3d9sT7YV/Yu77karUqmuKVOsHJ3vnZ2TO65vW5G0PY92tb3tcusjvWxZz++Ozssdj+MsN5yVuavc605WXS23rlbJtJJMcczdmXLPPff0KlPmzp2rDGddt24dTz75JAkJCcycOROw3I3Z+jNY/k7LysqU99bzuzVTbP+GrY2dPckWZw2ktjqWyR03TxRioBgQPZtms5nm5mbl0R5gaZl2lbVr1yotqlu3bu3WSWXRokV2D/n21hNRVFSUcodb22WeJK3QjrmrFVqlUqFSqdDr9RiNRlpaWlCpVMpnZ8+exc/Pj9jY2G5XNm1lZWVx7tw5NBrNVYe7dRQbG0tMTEyPHyzviMFgUC46ZBjtwOWOnk13Z4qnePr87i25J5nimDszBeh1psyZM4cPP/wQuFJRPHjwoPI4nejoaPLy8pRcMBgMxMXF9aiMrswWgJCQELuh3xUVFS7ZrxAD0YDq2XSn7raoWrnr8Q6u1lULuadIK7Rj7mqFHjZsGOPHj2fv3r2o1Wqio6O55ZZbKC0txWw2ExQUREhICL6+jk8PGo2GwsJCcnNzHQZ3XFwcGRkZxMbGsnv3bpYsWdLtsi1dupTk5GRqa2sJDg5Wnu3XU5s2bWLevHlotVqOHDnS4+1F/+Hu52z2Z54+v3tL7kmmOObOTJkwYQJ79+5FpVJ1ypTAwEBCQkLw8fFxuH1iYiLJycls27YNsMzlXbNmjdIrfuedd/LCCy+g1WqZNGkSOTk53Z5SYeWqbLG69957lTsoh4aGXvPzxoUYyAZEz6bo36QV2jF3tUIPGzaMhx9+mJqaGi5cuMCyZcuYNGkSH330EZcuXaKurg4/Pz+HD6oHywXl9u3blefuLV++nJEjRyqf79q1i4KCAhISEux6OaZNm6b8vGnTJqWHJSoqik2bNgGWi45Tp05RUFAAwJgxY5Rto6O7vlCKiopi+fL/x977RzV15Xv/7wTjDwxQphQSikMZibS0FQJKHX60jEuqM7EgLTAwwlKHy8Mq16cduZes1fQuFuP3lrlPWA9qx9LLMI52SpdUXVVSc2vVWgS1Dhajzi0jHiyXgiRSlAJR+c33jzxn9ySchIAkkLhfa3UZzo999klP9nufz6+dDcAUUh8UFITOzk4UFxejqanJ6R57inNw9DqbFNeDago/jtaUH374gWjKypUriaYYjUaIRCIsXLjQahuHDh1CdHQ0AFNOJne8F4vFOHr0KI4fP46+vj4cOHCAGFEstYHVEsBcm+zVFks9s4RtXywWk/aCgoKQk5ODpqYm+74wCuURQzAxMTHhrIvV6G7j92f0OJwZgp/58k9kKY8eXbd7kFXD4F82PIdMecBcd2desOkvf8e9e/dQm+sYo8yiRYtQVVWFGzdu4I033sCyZctw/fp1XL9+HWvXrp328kDOxGAwkAkDS0pKyqytJzuf2Xnkb7g+6odjv31+rrsyL6jR3cYfTn2LynVLsfLp6YXVUdwXqimToZoyPbRaLTGoAnhoT+h8hWoKxRlQzyZlzqFWaH4cZYVmEQqFWLBgARYuXIihoSGEhISYFVCgUFwB6tmkWEI1hR9naYpIJKKaQqFQCDRnkzLn0Pwafhy5Jhpg8gbev38fAQEBGBoacui1ZhOJRDJrRR4org/N2aRYQjWFH2dpikQicSlN4cMdvZgUylzhtp7NiYkJfPfdd/joo4/Q3t4Of39/pKenY82aNRgbG3P5gdCdoFZofhxphR4aGoKXlxe8vLzob4Hi0jjLs0k1xXWgmsIP1RQKhTIXCJ19QZNn8xmHXkMgEOD69esoLy9HXV0denp6EBISgp/+9Ke4f/8+RkZGIBQ6/dbtxmAwQKvV8u7T6XRkGRZ3gVqh+XG0FZpCcQeIZ9PBsJpy9uxZl9MUR1BZWWn3sfboltFoRENDw8N2CwDVFGtQTaFQKHOB09WReDYdzNGjR9Hc3AxPT0+8/PLLyMrKwuOPP47Lly+jqalpXq+ZptfrUV1dzbuvsbERjY2NTu6RY6FWaH5MVmgKhWILZ3k2WU1ZsmSJy2mKIygsLLT7WHt0i2EYVFRUPGy3AFBNsQbVFAqFMhe4Zc7mwMAAvv32W4yNjUEoFGJkZAQPHjzAzZs38d577yE2NnbS2mNshcuUlBRSypobs6/T6dDY2IiYmBh0dXUhOjqaVL9kGAZnzpyBj48PNm7caHMh64aGBjQ3N0861mg04vjx4wCAJ598krdvlks/aLVaBAYGoqWlBYmJiZBIJKSflv1nrxseHo6EhAQYjUacPXsWnZ2dWLt27Zyuj0at0PxQKzSFMjXOyNk0Go28mvLtt99a1RQWtqplTEwMOcaaZnDXrjUYDGhqaoJCoYBOp0NXVxe8vb3J2pmWYzp7Tm1trV1axKcVrKZ0dXWhs7NzUpVn9l5SUlKm/M6s6ZbBYEBdXR36+vrId2IwGHD48GE0NzebfQfW9GwqqKbw4yxNEQgE6OvrQ2NjI+7fv4/HHnsMMTExWLx4sVOuT6FQ5hdu59n08PCASCSCQCCAUCjE4OAgGhoaUFFRgQ8++AAMw0AgEEw6T6/Xo7CwEDt37gQAZGRkkFBWrVaL+Ph4AIBarYZKpYJeryf7IiMjAQDXrl1DXFwcjEaj1f41NzcDAOrr65GXlwfANJFJTU1FfX09Ojo6SB8A06Rk+fLl6O/vx/nz580sv9XV1di6dSs6OjoAmF4olUol2VdWVgbANIFhz+vv7wcA5OXl4fz58+T6cwm1QvPjTCu0TqfDkSNH8PHHH+PixYsYGhqyuSYahTJfcLRn05amHDhwwKqmAEBSUhKJUunq6gJgWzO43kJuhEtjYyMyMjLw2WefAeAf0w0GA9avX0/aTU1NtXpP1rSC1ZTm5mZcvXqVtAcAKpUKu3fvBgDs2LHD5ndmS7f0ej36+voAAPHx8VbDa6310R6opvDjLE25ffs29uzZgz/+8Y947733sGfPHtTU1Mz5XINCocwNbufZHB0dRVtbGwYHByEUCiEQCGA0GskE2tvbG0899ZTV89VqNbEGs2ssqVQqnDt3DnK5HPn5+YiIiCDHc/exnD171qoVdvPmzWAYBj4+PsjNzSXH+/n5EUFes2YN+bx//36Ul5cTS6+vr69Ze9nZ2SgqKgIArF+/nixqHxUVhZKSEhQVFeHq1atISUlBZmYmOU+j0eDKlStz6tFkoVZofpxhhR4eHkZDQwP27dsHg8GAJ554Atu2bYOHhweEQiGWLFmCBw8eTDrPYDBMe11Lg8EAsVhs09syG+h0OkilUqv9MxqN0Ov1kMlkZp8promjPZsz1RStVgs/Pz8cPHjQbPt0NYMlNjYWpaWlAICqqqpJY/q7776LuLg4AEBwcDD27NkDhmF4n+3t27fzagVgrilLly4FYPrt7tmzB7dv34ZYLMbmzZuh0Wis9tWWbsnlcojFYhgMBiQnJ6OxsRH5+flIT09HW1sbOcdWH6eCago/zvJsfvPNN9BqtfjVr36JVatW49NPP8WJEycQHx+P0FDXWg/X2m/IYDAAwCOxvjOF8rC4nWezs7MT+/btQ09PDwQCAYaGhnDv3j3cu3cPnp6eePXVV/HCCy9YPZ87Ea6rqwMAtLa2mk0MwsPDyWfLfcHBwWYLAXMxGAwICAiAWq0mll22z4mJibx9aGtrQ0xMDPnb29vbrE3u362treRvb29vlJeXAzC9QNfX1yMiIoIUYLhy5QoKCgqQlZUFhmGsfh/OgFqh+XGGFVqv1+PIkSPo7OxESEgIfvvb32LDhg0QCAT45ptveF80dTrdlJ4NPpqamhxe3CopKQlKpRJNTU1Wj2EYBsXFxZM+U1wTR3s2Z6opluM6y3Q0g4uf34/3yDemt7W14bHHfnzhLi8vh5cX/7hqTSvYv7nodDro9XokJycTbZrKYGRLt8rKypCWlka8tNaw1cepoJrCj7M8m0NDQzAajQgNleEXv/gFJBIJjEYjxsbGnHL92WTXrl2822tra1FbW+vk3lAoronbeDaFQiH+53/+B1VVVWhubsbExASCg4OxcuVKCAQCiEQihIaGYu3atTNqn+vJYUNhASA0NBQ6nY5MHtrb24l12ZLa2lpinTUajSRkysfHB9euXSPHseFWgMki3NXVZdZ+cHAwb/uhoaFmeUEsYrEYFRUVYBgGkZGRuHfvHmQyGU6dOoWamhoUFxdPsr47E2qF5scZVmi9Xo+uri4sXrwYYrEYy5Ytg4eHB7788kucO3cO//Zv/2YWImg0GtHS0oKenh7y3DMMAy8vLwwMDEAqlUIsFoNhGBiNRshkMjIxjY6OJu3odDrIZDISjm5pOdbpdBCLxWS7wWDAwMAAmTzzWZN1Oh0uXLiAc+fOQSaTmf0uZ+rBtNVPg8EAvV5v5kVl+ymVSs2ux7ZjOUm3vE/K9HGUZ9Oapjz//PMQCoVTakpQUBCqq6snrQk7lWawWsPVAUv4xvSQkBAEBwfbtQatNa2wdT2u7rFeHWvY0q2SkhLiIbUVGjvdPnKhmsKPMzRFIBDAx8cHoaGh+OKLL9Dc3EzCqllPuTX4xkN2nOWOn5ZeRYZhiPawYy3DMGY50kaj0exZ4muXDzbdidtHqVQ6jW+EQqG4xTqbQqEQixYtwtGjR/G3v/0NQqEQQUFB+M1vfoOEhAQsWGC6zYmJiRm1X15ejvXr16OgoABXr14121daWor4+HiUl5ejvb0dly5dgkql4m0nKCgIGRkZ8Pb2Rnt7O9m+ceNGElLr6+uLy5cvk315eXmIj49HSUkJent7cenSJasvmwUFBaQvAIhQs0Ud+vv7SQgLW7b+6tWrCAlxbMGmqaBWaH4cuSYaACxZsgRDQ0MYGxuDSCRCR0cHPv30U1y/fh2nT582876z6PV67Nu3DxcuXIBarcbBgwdRXFyMnh7T0hMVFRW4ceMGyTXTaDS4efMmJBIJsQLn5+cjPj4eycnJ5Bg25I7NX/bz80NzczMUCgVKS0tRW1uLiooK+Pv743e/+x1vyKFarSb/7ty5E/Hx8bh37x4A02SD7e90sNZPrkdUo9HgxIkTSEhIIP0MDw9Hc3MzCgoKyPJLFy5cIJNsa/dJmT6O8GzOhqa89NJL2L17NwoKChAREUGK3NjSjDfffBM5OTlIS0sjkTV88I3p6enpiI+PR39/P7y9vW0W1bGmFdaQyWQIDw9HVlYWEhMTJ+mgJbZ0KzQ0FEqlEiEhITh58iTS0tIAmF5oNRoNKRA03T5yoZrCjzM0ZXR0FBEREfjNb36DI0eOoL29HYGBgcjIyEBgYCDveQzDIC0tDf7+/vDz88POnTshk8mgUqmg1WoRHh4OjUZDws+5WgIAxcXFUCqVkMvliI+PR2xsLAlhT0pKMt07p12tVguVSkXatZVSxOoIO2YDQHd3N8LDw3kjFygUymTcwrM5Pj6O0dFR6PV69PT0IDIyEtu2bcPatWsxNDRk10umVCo1C9OJiYkhVfTy8/MRFBSEzs5OFBcXY/369cSypVAocO7cOTQ2NmLlypVQqVRWrWQKhQKHDh1CZ2cnVCoVEV+xWIybN2+Syn05OTkkDFAul5P2161bh/T0dNJedna22eCdn5+PmJgYNDY2wsfHh/QxMDAQnZ2dWLZsGSkKxN6PQqGYVpU/R8Bnhe7tG8Dh/zqL9F+9BF8f9540nD5n+n+9Lj7abLujrdBjY2MYHBwEYLJGDw4O4quvvkJTUxP6+/uxYsWKSYVPZDIZ1Gr1pBe31atXk5clmUwGhUIBo9EIX19f1NbW8npb2JwztthKfn4+PvroI6xevZo85/Hx8XjjjTfIOadOnbJ6PwcPHsTSpUtn3UvP10+ZTEauwxZrYSuCsn0xGAxYvnw5mSAlJSURa7u1+5xJ/o+158fdsDYmOMKzORuaIhaLcfToURw/fhx9fX1krLalGSqVilQl37VrF9EBrh4B/GO6XC4nOgIAK1assNo3a1phqSnl5eVkX1VVFembWq02q11giS3d+vzzz1FbW4vw8HCsW7eObJfJZEQfbfXRHqimOFdTxsbG0NDQgDt37mD58uVgGAbr169Hd3c3Pv30U/zmN79BbGys1UJaxcXFeOutt8xykBsaGqDVanH+/HnisVQqlTY1gIU1SLJpG9xzjEYjVCoV9u7dC7FYjKioKOzfv39KY9/7778PmUxG6mkUFBRM2Q8KhWLCbTybCxYsQFpaGmJiYhAaGoro6GgMDQ3Z3YZEIjGbEMvlcmJFZa3IgKkKn0KhMJsUco9l4Z4DgFiZuS923OtZXp97HF/7lsfYOpZv21y/YHKxtEKzk4J1cVFuPzlgJwXsZ+7kwJFWaIFAgIsXL+L48eMYGxvD+Pg4JiYmMDQ0BIFAAH9/f2zYsMHu9rjedq1Wi4yMDOJxsTYpDQsLA/CjRwMA8QK2tbUBAJKTkzEwYJo0cnOlnQlfP1lLfGtrK7Gis7D9ZMcI9rfn5+eHlpYWyOVyq/c53ZdNW8+PO2FrTHCUZ/NhNQUwPTPcCTSLtTHd8nh2nLY83tr5ljrCLj/ChV3OxB5d4LZl2Td2Hxslw8J6IO3to63rW2tjKqim/PjZGZqi1+tx+PBhyOVyDA4O4vjx43jyySfh5+cHgUCA0dFRdHZ2IiAggLfKuUajmWQkZCNDWEOMXC7HhQsX7OoPazCRy+VYvXo1kpKSyAsowzBobW01q5AcFRU1ZZuXL18m1ZEB67pGoVAm4zaezaGhIbzwwguIiYmBQCDAyMjIrLW/YsUK8uJYUFBg5sGgPDxcK7Sl9Tndx8ttJweW1ufT55rMJgeOskJPTExAp9Nh79690Ov1EAgECAgIwOLFizE8PIzHHnsMqampZLmf6ZKRkUHCkiwnolPh6+uL7OzsSZPOM2fOzKgvRqORhK3OJrt27SKWeJ1OR0J4p4INTbZ2n9NhqufHXbA1JgCO82w6UlMojoVqinM15f79+/j+++8xODiIH374Ab29veju7oZAIIBAIMCnn36Kr7/+Grm5uVi2bBlvG5YVzi1rWViO4eySPwBIGgcfpaWlMBgMyMnJwcDAAKKjoxEaGjqjCBhuH9hwdQqFMjVu4dkETJMDRyGTyaZdwGM+eQ7nO6wVevjBfRz+r0tmkwBfHy+k/+olt5sc8IU5rYuPJpMDYKFDrNAeHh64desWDhw4gM7OTixcuBBhYWHYsmULZDIZxsbG7FqapLm52azIiSVNTU0wGAyoqKiYVriRQqFARkYGTpw4QZZJmWnxnC1btqC0tBTp6elmVuzZ4tq1awgLC7P7RZPLw97nVM+Pu7xw8oU+cseExcHPOqwarSM1xVnY8iLOFo5ufyZQTQH57GhNAUxL5EilUpw+fRpffvklFi1ahICAALS1tWFiYgJr1qxBVFQUfvKTn/CeX1JSgpycHDKWymQyJCYmIjc3FytXrkRYWBiqqqpQUlICAFi7di0iIyOxZs0a3Lp1y6rH02g0kmr77PjK/qtSqUh491RFggBTiPnOnTtRXFyM/v5+VFdX01BaCsVO3MKzSXFthu4ZETDaje7m75Cbvn6S+LOTg79+cgrLfyrB4kWLiIiyuNLfHV3dWBboz/tCsC4+GifqGhE8okezA6zQAoEA/f39YBgGY2NjeOaZZ5CTkwO5XE7yaUZHR222IZfLoVAoSN5mVFSUWT7ZiRMnUFFRgaioKLM8GO4xlssosEV42Lxm9uUwOzsbMpkMQUFBdoU6se0AppD3Xbt2oaqqCkqlEqdPnybXY9vifrbWHl8/rbVt2U9uf7jfk7X7tIcVgzcxOhqIDYkxk/ati4/Gyfqvsf/QZ1gW6I+f/dSU5/btd6Zquq709+DQEL7r+h5ZyWutjgl/+eQ0vMZ/4tB1NimuB9UUmB3nSE0BAH9/f/z617/Gn/70J9y7dw8KhQIxMTH4xz/+gQcPHuD69esQiURYtmwZb0XaoqIieHt7Q61Ww9fXF8XFxZBIJLhy5Qp27dqF2tpaJCYmEsOGTCZDeXk5KioqkJ2djZKSEjJOc8dso9GIqqoq9Pb2IjExERs3bgRgyht+9913oVarERISgjfeeMPqyyZXmzo7O1FRUYHExERa0I1CmQZu49mkuC6LlooxvGApgMG57sq8whFWaJFIBB8fH7zwwgsQiURITU3Fs88+O+31z7hCa7nQekJCAm+oOdfbzw1h4hbbYY+zjAzgbuNaq7ltiMXiSe1yPZqsF1Ymk5E+s5/ZMvhc5HK51X5aa9uy79zzLb+n+VCcyx0YE4ocus4mxfWgmsKPozybIpEIL774Im7cuIHW1lZs2LABXl5eePbZZ6FQKLBt2zb4+PhAJBJZbSM/P3+Sl9xynLV2vLUxVyKR8J4vkUgmvSyyy6OwsNEm3Pb4+kihUKZGMDHT9UBmQI3uNn5/Ro/DmSH4ma/1QYfyaNF1uwdZNQz+90s/w2D7N5NCm9yxiqC1aoHs9r03FuLevXuozZ39icGiRYswMTEBgUCA8fFxl8tF4y47wsKWtJ8pWq2WLNfCMpdrz1pj55G/4fqoH7avGAZg/flx5zBa7vbFwc/i/54zoHLdUqx8OnQOe0qZT1BNmbzdkZoCmHSlsrISDMPgzTffhL+/v0Ou4yjKysrMlp2LioqaZCB0R1hNOfbb5+e6KxQ3hno2KXMOm1+zcIknXrHIpXHHSQHAn1/HnSzsvfF3h1mhp1tRc75haW2eDVzNyzjV8+Mu8OXXcceEz7+977CcTYrrQjXFuZrCsmrVKjz11FN44oknHHYNR/EovFhSKHOFW+ds9vb24quvvkJPTw+8vLywatUqLF++nKyhRpkfcCsHcieX6+KicPr8ZbebFLCYF2/4cRuLo9fZpLg2Uz0/7oLtMeG+Q6rRWoNqimtANcX5mjI8PIxnn30WExMTEAqFdq1FS6FQHg2Ezr4g8Ww6mLt37+JPf/oT3n33Xezbtw9XrlwBYKowuHDhQnh4eDi8D/ZimX9mMBjmqCdzg+WaaOzkwJ0nBSyWlQO5mKzQFIp1bD0/7oStMcFZnk1WU/74xz/arSmWY7s1uGO+LT2Yqj2+fGZHMN81imrK5M+AYzWFTc2gL5oUCsUSp79smjybzzj0GkKhELW1tfjyyy+xYMECrF+/Hv/0T/+En/3sZ+jo6MCNGzemXRDFkRw7doyId2Vl5aRFuN0drhWaxdfHC/8ra6NbTwpY1sVH874oUM8mxR6sPT/uhrUxgXg2HQhXU4RCod2asmvXrinb1ul02LFjB/nblh5M1R5fPvNs4woaRTWFagqFQpk/uKVn8/79+7h06RKGh4excOFCBAQE4IknnkB7ezv279/PuyaT0WiETqcDYBJ/S8stu5+1HFsuMKzT6aZlxWbbAoBNmzZBLBbDYDCgvb0I3IKwAAAgAElEQVQd7e3tYBiG9IeF77rugKUVmmKCejYplKlxhmeTqynsGoJPPPEEvvvuO6uaAgB5eXkATGM+O35zx36j0YiWlhb09PSQ8d6aHnDbY9vk06qp4NMWS01i0el0Zsfy9clam3MJ1RR+qKZQKJS5wO1yNtlQpuHhYQiFQgwODuL8+fPw8PBAT08PPv/8c97kdYZhEB8fjy1btqC3txcajQbnzp2DXC4HwzCIjIxEcnIympub4e/vD7VazbsvLi7O5gLyZWVlKCkpQXJyMql2VlxcDKVSia6uLmi1WgCAr68v2trakJWVRZaRKCgowKlTpxzwrc0tfFZoinOt0P39/TAajZiYmICnpyd8fHywYMECt1jYnuLeODpnc6aaAgDx8fGmCqC1tThy5AjZfuHCBdy+fRt6vR779u3DhQsXyLq11vSgqKiItMf1YGo0Gpw4cYJ3uSFLkpKSAAB+fn6kgrNWq4VKpUJ4eDg0Gg2uXLkCmUxGqnP29Ji8xqdOnUJTU9OkPvG1OddQTeHHmZrS19eHe/fuUU2hUCjuV412fHycTJoB0yL2BoMBx48fx9DQEEQiER5//HGr5+/YsYMIbWNjI+RyOQoKCrBv3z5kZmbCaDQiICCAHM/dBwBZWVloaGjgFX6dTofq6mrcvn2bdwFhdtFgwLSeU0NDAy5evIiEhAQwDIPVq1c/1HczX7HXCl1XV4dvvvkGa9asQXT01GGDer0en3zyCV599VVIpdLZ6OpDodfrcenSJbJI9FQ4unIgYPq9fPvtt/jrX/+KlpYWLFmyBK+88go2btyIpUuXYnR01OWWRnnU0ev1+OKLLwD86CWbCo1GAwB2P5uORqPRYPXq1Xb9bh3t2RwfHyeTZmD6msLS3d2N8+fPQywWIykpCQzDQC6XQ61WkxdNLpZ6wIVbkbmyshIVFRVTvmyynkeuwdJoNEKlUmHv3r0Qi8WIiorC/v37UVpaSqpzGgwGrF+/HjqdblKf+NqcD0zXsznfnn97oZpCoVBcAbfL2bxz5w4+/vhj9PT0wMPDAyMjIxgeHsbdu3cxMjKCuLg4xMTEWD2ftcp6e3vj6tWrAExWaPZlUiwWmw3s3H0AkJiYiObmZt62GxsbUVBQYNfkDwASEhJw8uRJAKY8nvT0dLvOczXssUK/9957+MUvfoG+vj6sWrWKTA6sUVRUhMDAQGzfvh1dXV2z2d0ZcePGDezfvx//+q//ivfee8+uc5xhhe7p6cGBAwdQX18PgUCAhIQEvPzyy/D09ER3dzdvHprBYEBlZeW0r6XVatHQ0DAb3XY4Op2OeHCmy0y/n9nAaDQiMDAQdXV1qKysRFRUlM3jm5qasGLFCqSkpODAgQNO6qVtqqurUVZWhvLycjQ1NU15vKNzNu/cuYOampoZawpLeHg4Gfv9/PzQ0tIy4z4xDIOIiAgsXbrUzGNqC7lcjtWrVyMpKYk82wzDoLW1FRUVFVCr1bh8+TJ8fX0BmKJwli5dipycHLS2ttrd5nzAXs/mfHz+7cWVNCUpKcmmpjiarKwsAKbnvayszOHXs6Uf9vZBpVLNdrcolDnDrXI2x8fH8fHHH+PUqVMYHByEp6cnnnrqKSxbtgwymQyvvPIK3n77bTz55JN2tdfb20s+c3NZ2LAiFm7OTH9/P3x8fHjb8/HxQXt7+3RuCatXrwbDMLh8+TLkcvm0znUV7LFCb9++He+88w5UKhVSU1OnnBhERETgnXfemc1uPhReXl74+uuvwTAMfHx87Mq9dUZ+TWdnJ5qbmyESiRAYGIi1a9fiiSeewPXr13H48GHeiYFer0ddXd20rxUdHe0yz3BjYyPx4EyXmX4/s8GxY8cAALt378bu3bvBMMyUL2yzvWbpw+Lt7Y1z587h4sWL8PKa2jvlSM/mbGsKl76+vhn3a9euXXjrrbdw7949qNVqu88rLS3Fhx9+iN27d6OmpgZisRihoaE4ePAg+a+oqAgMw5AonFOnTtn0nFm2OR+Yjmdzvj3/9jKfNeUf//iHmab4+/vb1BRHwxqnjUYjLl++7PDr2dIPe/uwZ8+e2e4WhTJnuEXOpkAgwKJFi1BVVYUTJ05gcHAQ3t7eUCgUeOWVV7B48WJ4eHhg8eLFM2r/zTffhFKpRF5eHhobG82KQZSUlCAnJwdqtRpdXV2orq7G559/zttOYmIicnNzsXLlSoSFhUEsFvPmt1y9ehUMw0AmkyE9PR3FxcVITEycUd9dAXut0NyX+KNHj9o8Njs7225rrzPw8vLC0aNHkZubi6tXryI7O3vKcxxthRaJRBgYGMDw8DAWLFiA77//HhcvXkR/fz80Gg2+/fZbbNu2zewchmGgVCpx4cIFZGVl4eDBgygrK8OyZctQX1+PHTt2wGg0oqqqCr29vUhMTCQhgOxLj0KhQFZWFrKzs4n1lw1fB4CGhgZUVFTA19eXbNdqtSRiIDw8HAqFgveedDodubZSqSR51fv370dbWxsSExOxefNmiMVi0qa3tzfq6upIX7VaLcm77u/vR1FREbRaLaqrqwGYQufZkEWj0YiPPvoIdXV1CAkJwbZt2yZ9P86EfYHhRk9cvHjRati5PeHozqajowOpqak4evSoXS+bjsjZtKUpGzduxJIlSx5KUyxpbm6GTqfjNcZw9YDLtWvXEBYWZvfLJndZFLYt9l+VSkUiZ9htra2t0Ol0uHXrFjQaDZRK5aQ+SaXSSW3OB+zVlPn4/NvLfNaUoaEhq5qydetWCASCSedWVlaScVSlUkEsFhNtuXbtGtra2szGXlZDqqurcfDgQRiNRrz//vu4fPkyQkJC8MYbb0AikVjtK7dtwPQbYMdy7nWm2zc+/WAYhlSSfvHFFyf1g40oYPWO9cRmZWWRPGg+XaRQXAW38WxOTEygpaUFer0ejz32GJKTk5Geng5/f3/4+Phg6dKlNs+3DI8NCgoiIWgqlQqPPfYY1Go1wsPDERsbSyZzRUVFSEtLg1qthlarxZEjR6wOcBKJBFeuXEF9fT3UajWZfEdFRZH2UlJSAPzooZDL5dBoNGS7O/IoVA4Ui8VoaWnB7t27zSpK2sLRVmiRSIQFC0z2Jg8PD9y5cweffvopKioqcOnSJd4JgVQqRW5uLmJjY8nk8/Lly/jDH/6ArKwsSKVSSKVS5OXlQalU4siRI+SFsrOzk1h7NRoNqqurkZeXh8cee4wIsU6nw86dO6FUKqFQKBAZGUnOLSkpQXh4uNUJok6nQ3x8PBQKBZRKJaRSKQwGAyIjI7Fy5UoolUpcvXoV77//vlmbPj4+KCgoQGFhIRiGQXR0NBQKBRQKBTZt2gQAWLFiBZRKJQoKCrBhwwYSzZCXl4erV69CqVQiPT2d9/uhTI8tW7bgvffew9dffz2nOZvj4+O8mhIQEGCXpgA/5gBy9QQwjflBQaaJv1wuh0KhIC+NtvSAbW/Hjh344YcfUFVVBaVSSdpm8y75YI1AarUaERER2LhxIwAQ46harcbhw4dhNBohk8lQXl6OiooKeHl5oaSkhLdP1tqca6im8DMfNQUwvcy1t7dDqVTC19d3krb88pe/REpKCjZs2EDOYTWEPTY1NZUYGYODg5GTk2Ozr2zb6enp+OGHH5CamgofH59J15lu3yz1g9WgF198EVlZWZOWDVq3bh2USiVefPFFpKWlAQC5Bqtj1nSRQnEV3MKzKRQKIRQKER4ejtHRUbzwwgvIyMjAyMiI3SEb3IILAMhgAZjC4lirb2NjIzmeJT8/f1IBB8tlSlgvpkwmm1Stli3EAJheSNn9bAhccnKyTQudq2OvFZobdpaamgrAJDhPP/00AgMDcezYMbsLoswFK1asMPt3Khxthe7o6EB9fb1ZdcCenh58//33EIlEWLNmzaQFusViMcLCwuDn52fmhbG0BLe0tKCjowPd3d1Ww4lYzyP7GQCqqqoAwMxbwxYhSU5OturRZM89dOiQ2TE1NTV48803SV61Wq1GQEAA+c0lJyeTfcnJyTAYDJDJZAgODgbw4+/cy8sLZ86cIWHwer0eAwMDaG5uJrndLHzfj7Phjj1r1qwhRYOys7PR1NSEgYGBeRstIRaLIRaL7S7q5QjPplAohIeHx0NpCvBjiCZXTwDzMR8whaLy7ePqAbc9Sx1hnzWZTIaioiIYDAbo9Xqza8jlct5K6RKJxOz6LFxd4/bdsk+2qq/PFY9KNdr5pinffffdlJri4eFhpikAUFhYiOTkZDLuazQa8lxxtSU3NxdGo5FoPDd6pbu7mzzHcrkcR44c4Y0I4FJQUAC5XE6Mo6wWcK8z3b5JJBIz/bDUILFYPCkaobGxEVevXiW50ezvmf3Xmi66SloKheIW1WjHxsYwOjqKbdu2YWJiAgKBAENDQ7PW/o0bN0gIXVRU1JQhnIDJ6suNy2eXOZkOx44dQ29vLxlo3BV7rNDvvPMO3n77bQCmENovv/wSgMnKnpqairfffhs5OTnYu3cv/vmf/9nhfXYGjqwc2NnZiQMHDqCxsZGUphcKhRgdHcXSpUuRkJCAlJSUSZMCe8jLy4Ovr++kCbYt2ND03t5e5ObmIiwsDIBpMiGTyYiRxxa9vb0IDAw029bX10eEH8CUhojm5uZJVT2NRiOWL1+OkpIS/PKXv8SlS5fI9vDw8Klvzom8+uqr2L59O373u9+hpaUF8fHxiI6OxnvvvYft27fjmWeewTvvvIOjR4/O6P/tfMQRnk1Ha4qjaWpqIprF4qq5iTPhUfBszoT5rCncSBBbUSFsFWcufGOxn5/ftNYl9/MzH0O413mYvllqEBc2Gqe8vBx5eXn44IMPeI+zposUiqvgFp5NAA4tpT2dSTPLdF8sHdWGK2CPFVqlUuG5555DR0cHvv76axJK+eWXXyIwMBArVqzAhx9+SMIeAZNHZ+/evZNeQFwFR1mhe3t7ceDAAVy4cAHj4+Pw9/fHa6+9hmeffRYjIyPw8/ODl5fXjPPRNBoNWd5Hq9VaFVo+oqKiUF9fb1bheTrnVlVVmXlawsPDsX37dpKnqdPpEBsbO612GYZBbGwsioqKYDQa0d3dDcBktdZoNFNaz/lQqVRQqVQwGo2ora0lSx0BsGu9RGtIpVJ0dXXhk08+QWJiIvk9bNmyBT4+PoiOjsZ//Md/4I033jA7b+/evVi2bNmMrzuXOGqdTVdenmEmmuVOTNez6crP/3RwpKZ88MEHVjXliSeegFgstqopsbGxaGlpmdG4D0wei41GIzQazawY6h+2b0FBQaiuriZRAlzDaWNjI0pKSpCfn09yn/l4GF2kUOYDbuHZpLg29lqh+SoickMBLQskREdHu3QBCEdYoRcvXoy7d++iqakJw8PDCAoKwmuvvYZXX32VLF4/ODhosw2pVAqNRmO1AE5ycjLi4uIQHh5OllGwl5ycHKxfvx5JSUnw8/ObVkTA66+/jtTUVHJudnY2mXSz/WEXrZ+KoKAgZGRkoL+/H6+//jouXLiApKQkyGQy+Pv7AzB5SQ8dOoTIyEjybB48eHDK7wcwVRrctm0bjEYj6urqkJ+fTwogPczLJmD6/2Pp3ReLxeT3sWLFiklhd64cDeDodTYprsd0PZuu/PxPB0dqytdffz1jTSkuLsaGDRtIPiM7dtuL5Vis0Whw6NChWUmpmUnfuPpRVFSE3bt3IyIiAv7+/mbrpcfExCA+Ph6XL1+elGsdGhqKpKQkVFRUPJQuUijzAcGEE2OpanS38fszehzODMHPfEXOuixlntN1uwdZNQz+ZcNzyJQHzHV35gWb/vJ33Lt3D7W5szsxEIlEaG1txb//+7/Dw8MDr7zyCl5++WWIRNP7PbI5YWy+jJeXl1lesU6nM8u5k0gkpKiORCKBTqeDTCaDWCwmVTK54Udsnia7zWAwYGBgwC4PouW5wI851Ow1+dq0vA9ulU22jzKZDHq9HlKp1Kwddht7Lvf7sfb9cY+VSCQk5MvWBGnnkb/h+qgfjv32+Sm/h0eBGt1t/OHUt6hctxQrnw6d6+5Q5glUUyYz3zWFHWO5Vfotx2SubnA/s/CNxex5crkcRqMRer0eMpnMrG3udsvrzKRv7H4AZm2yusG9FlcruHmYXM1h2+TTtoeFagrFGTj9ZfP/fH4Df3xRhKhI6tmkmLhjHMSvPmjF2+uC6cTg/7HpL3/Hkjst2PfPv5rVdtnCJ729vRAKhfD09IRAIHCp/D2GYVBcXGy2jS0PP9/gLpnC8jC5c3RiYE6N7jb+vy86UZ0qRdgsh9FSXBeqKZNxlKYIBAIsWLDApTXlUYZqCsUZuE3OJsV1eVQqB04XR+TXjI+PY3x83Mwa7GqTAqlUOqlIg72VS51NdHS0y+YMuwqOytmkuC5UU/hxhKZMTExgZGTEpTWFQqE4FrfO2RwZGUFPTw+GhoYgEong6+sLsViMiYkJOhjOI2jlQH4cWTnQlRGLxS5T8l0ikbj1skXzAWfmbFJNcQ2opvBDNYVCocwFbuvZvH//Pk6ePInjx4/jzp07eP7555GTk4PnnnsOQqEQQ0NDZmtBUeYOaoXmx9FrolEo7oCzPJtUU1wHqin8UE2hUChzgdDZFySeTQciFApx9uxZfPDBB7h16xZCQkLwyiuvICwsDAMDA+jp6ZlXk4KamhqbZa9ZVCqVE3rjfKgVmh+TFZpCodjCGZ5NrqZ0dnbOe01hMRgMqKysnPdtzjZUU/ihmkKhUOYCp79smjybzzj0GiMjIzh58iT6+/vh6ekJuVyOmJgY3L9/H8eOHcO5c+ccev3pUltba9fiw3v27HFCb5wPtULzQ63QFMrUEM+mA+FqytKlS+e9prDo9XrU1dXN+zZnG6op/FBNoVAoc4HbeTbZcKaBAZPQjIyM4JtvvsHZs2dx/PhxfPTRR+jo6Jh0HsMwyMrKQkNDA7KyssiC6yyVlZXIyspCZWUlysrKzDyRNTU1yMrKQkFBASlNbQ3usQBQVlYGjUYDpVIJrVYLg8EAlUo1qQ9ZWVnkX/babF8LCgrs8ozOV6gVmh9qhaZQpsbRnk2hUIjBwcFpawoAs/G8pqYGACbpBzu2sxqk1WrJMdy/2WMKCgqIVnHPs9QuhmGgVCrJmq/ssWx/2POBH/WNqzk6nY5ci/Vk8rXZ0NBAjmOXN5prqKbwQzWFQqHMBW6XsykQCCASichiwqOjo/jmm29w+/ZtDA0N4YcffsDChQsnnWc0GqHRaBAVFQWlUgmlUonjx48jMzMTZWVlOHnyJNRqNRobG1FSUoJ169YBgNm+rq4ubN26FZ9//jlvURCtVova2lqzSpqbNm3CyZMnkZubi+joaIjFYqSnpwMADh8+jNLSUpSWlhKBVyqVkEql0Ol02LlzJ7luZGQk7t2754iv1OFQKzQ/zrJCDw0N4dChQ/jb3/6GsbExxMbG4tVXX8UTTzyBBw8e0MInlHmNo3M2BQIBFi1aNCNNWb58OcrLy5Genk6qdV6+fJnoBwBoNBpyPKtBmzZt4v07LS0Ne/fuBQBs374dR44csapdGzduRG5uLgAQzUlLS0NpaSnS09NJBefKykq0t7dDqVTi9OnTUCqVqKiogFQqRV5eHjk/KCgIL730klmbBoMB27dvx969eyEWi22uEetMqKbwM1ea8vOf/xyvvfYa1RQK5RHF7arR3rt3D19++SXu3r2LBQtMtzc6OorOzk6MjY0hJCQEkZGRVteBKioqAmASZdZaXVJSgps3b0IikUAul+PIkSPkeMt9zc3NqKurQ2Zm5qS2vb290dPTY7YwsEwmg5+fH8LCwsgLaldXFzo7O3Hp0iX4+Zks9mz1TfbfqqoqAIBarSbtcxcEdiWoFZofZ1QO7O/vx8GDB3Hs2DF4eHhg5cqVWLVqFZYuXYqBgQEsWbIEw8PDZucYjUbodDokJCRM61o6nc7s2XcVuP12xKLalIfD0Z5NezXFkuPHj+PNN99Efn7+tK7HahD7rLF/s57RiooKcuyZM2cQExNjdhyrXWKxGGFhYfDz8yPPq7+/PwYGBswWii8sLERycjLREo1Gg4qKCojFYrS0tKCjowPd3d3o7Oyc1CbXkzmffhNUU/iZK01ZvXq1TU1xFbRaLaKjo6dVYVyr1UKhUMzacRSKK+JWOZsTExOoq6vDxx9/jIGBASxcuBBeXl7w9PSEr68vVq1ahR07duDpp5+2y7J2+fJl8pk7uLAvgHz7vL290dfXx9teQkICiouLUVxcjKysLN48zcrKSuzevRs+Pj7EgsxHb28vcnNziSX73LlzLjeJZ6FWaH6cYYW+desWzp49i6GhISxfvhzZ2dmIjIzE3bt3cfr0aQwNDU06h2EYswnvo0RjYyMaGxvnuhsUDo7M2ZyOpljS19eH4ODgWetLX18fFAoFGfMPHDiAlJQU3mO52sXl6NGj6OjoQFxcHLRaLdnOtslqCQDk5eWhvr4e4eHhVifBEokER44cwWeffYaIiIh5k85BNYUfZ2lKfX39tDTFVaiuroZer5/WORkZGbN6HIXiiriNZ3PhwoUkf+b777+HUCjE6tWrkZqaiiVLlkAkEuEnP/kJvLymb+0MDQ0lXkM2ZIkNS4qNjUVNTQ3xZNbV1ZF8TD4SEhKQkJCApKQkMAwzyRpcV1eH4uJiJCQkEEs2H1FRUaivr+f1oLoa1ArNj6Ot0AKBALdv30Z/fz9EIhGGhobQ29uLu3fv4ujRo2hsbMTLL79sdo7BYMDhw4fR3NyMyspK5OfnQ6vVIjAwEC0tLUhMTARgeo77+voQExNj9oyzBpbKykqsXbsWTU1NAICNGzcST4vBYEBtbS18fHzIdp1Oh66uLnh7e9tcZ9PWuWwfN27cCKPRiNraWrP+GY1GnD17Fp2dnQgKCjKbYNtTwIsyNzjKs2lNUzZt2gRPT88pNSU8PBzbt2/H5s2bzcJLQ0JC0NjYCLlcPmWOv2V7FRUVUKlUZu1NZ/IrFotRVFSENWvWoKKiAgqFArGxsWhpaZmkJRqNBrdv34ZYLIZWq7X64iyTyVBaWgpfX1+cOXNmXhg9qabw4yxN6evrs6opSUlJEAgEZucZDAZezWC1xWg0orm5GSkpKcS4X1lZiZSUFFKsih3vWQ1Yu3Ytbty4AYVCYTa2s+0bjUaSKsXCzuWs9WcqGIbBmTNn4OPjg8zMTJLrzPZVLBbzaozlcU1NTWYeVFZrLb8ry7GFQpmvuIVn08PDAx4eHvjqq6/Q1tYGkUiEmJgYbNmyBatWrcJzzz2H0NDQGb1oAsDevXsRHx+PrKws5OXlITY2luyrqKhAbm4usrKyEBERgZCQEKvhhVqtFllZWcjKykJ3dzcR5ZCQEGzduhVarRaJiYnYsGEDsrKycO3aNbPzQ0NDyUtqTk4Ozp8/j6SkJGRlZZECEq4ItULz42gr9JIlS0ge2oIFC3Dr1i18/PHH2LNnD06fPo0HDx7Y1U51dTW2bt1Kws71ej3x7sfHx5MJNdcrWFhYiIKCAvT19WHfvn0oLS0FYBLS9evXAwCuXbuG1NRUcm5GRgY+++wzq/2Y6tzTp0+jvr4eSqUSO3bsQH9/P+Lj40kooNFoRGenqYDG7t27yQSAejPnN47wbHp4eEAoFPJqyurVq+3SlISEBCgUCsTFxZmN0enp6SgsLERWVhZOnz5td58SEhIQHh5O2mML9NhCKpWaFfNhz9u+fTvxihYXFxMNYwsSAUBycjK5lrU22eJEWVlZqK6uJiG9cw3VFH7mq6ZY0wxWWy5evIj+/n4sX76cjNeFhYXIyclBX18f6uvryXiv1+tRWFiIXbt2ATCN66mpqeS53rp1K2pqaiAWi/GHP/yBtNfQ0DClhtlCp9MhLS0NAKxGt1nTGEssPaiFhYXk/PXr15N+UiMoxVVwC8/mxMQExsfH4evri2XLlmHVqlXIzs5GYGCg3SEbMpnMrHx9SkoK1q5dC8Ak8jdv3oRer4dMJkNAQIBZzuXt27fBMMyU+WgKhQKBgYEAzPNbuAUbFAoFua5UKjUbcM6fPw+GYSCVSiEWi3H16lW3yCGjVmh+HG2FZitWsiHl4+PjuHnzJlpbWzEyMoKXXnoJQqHQLORcIpEgPT0dbW1tZrlo2dnZJGdMIpEQC3NycjLx4ljCevBjYmJIvti7776LuLg4AEBwcDD27NlDQvNiY2PJSykfU51bVFQEo9GIgIAAkmd9+fJl6PV6SCQSSCQSpKSkQK/Xo729HXV1ddPOt6M4H0d4NicmJjAxMfFQmgKYxvZt27bBaDQSbZDL5URP5HI5KRZkqUGWfwPAwYMHwTCMWXu2tEsikZBrAcCuXbug1+shlUqJ1yQhIYFXww4ePAidTkcKCbFw25TJZNi5cyfpz3zxslBN4Wc+aIqHh8ekNCa5XG5VM7jaApiWimPHZVZDACApKcnspVCtVhOvvJ+fH0n9SElJwfr165GZmYm33nqL1Nj47LPPsG3btin7Y42WlhbExcWZaUZ+fj4KCwvNtvFpDN9xfLC/49dff33e/NYoFHtwi2q07GLa27dvR15eHhYvXgyhUIixsTG727AMzWMnn4Cp4iybA6PRaHDo0CGzHzpfWB/3HMAU9lpUVGR1wOJu576wcj/zXceVXzJZqBWaH0daoUdGRnD48GFotVryOxkbG8P4+DhEIhFWrlyJ1157ze6qgd7e3uRzWVkZqqurpyx2wP0NsRU529raEBLy4/hQXl5OvEeWudKW2HMue01unjU7kWhoaMCGDRuwZcsWPPaYYyqbUmYfR1SjnQ1NYeEzQHL1hR3DLcd3a+Hilu3Z0i7Lvy33TXUta/rCbWc+hM1aQjWFn/mqKbY0g6st3M+AuYZY6gO7r7Ozk6R3AKZnt7W1FQCQmJiInTt3IjMzE5cuXSLGTHs1jEtmZiY6OjoQERGBgoIC3hfHh9UYNmQ9Li4OCoViUkg9hTJfcQvPJjSFmv0AACAASURBVGAqtS0UCrFkyRIAmNXS2kVFRcRiVlVVZdePe9OmTWbl7emAYB1qhebHUVboBw8e4OjRozhy5Aju378PLy8vrF69Gk8++SSGh4fx+OOPY+XKlXjqqadm1H5JSQnJ9ZpueHdISAiCg4Nn5FF8mHMBU0j8iRMnkJCQgIaGhke2CJKr4aicTUdqCsWxUE3hx5GacuzYMaua8pOf/AQRERFWNcWWZvT395PP7e3tWLnyx/5zw0ibm5shFosnhZYGBQWhurraLOcxNDQUgOnFk2EYaLVas4KMM9WwoqIivP7664iLi+PN9bRXY3x9fdHV1TWp4jNgipBTKBQoKCjARx99RKNvKC6BW3g2ncF0PYjz0do7X6FWaH4cYYVevHgx2tvb8V//9V8YGBiAt7c3fvGLX2Dr1q3w9vbGxMTElN4bsVgMjUZjVrSAS2hoKJRKJUJCQnDy5EmSx2IP6enpiI+PR39/P7y9vScV6nHUuYDpZXXnzp1IS0sjRSco8x9Hr7NJcT2opvAzXzXFlmaUlJQAMFXg37NnD27fvk32bd++HQUFBairq0N4eLjZ8lQsL730Enbv3o2CggJERESgoqLCLB0jNzcXu3fvxocffmhXf6yh0+lIbn9ra6tZ+HlZWRlycnKm1Bj2OIVCgYyMDJSXl6O9vZ3sZ4sfAaZiRHSpFIqr4DaeTYrrQq3Q/DjCCj00NIShoSHcvXsXIpEIiYmJyMnJgaenJ0ZHR+1qQyaT4dChQ6TQAZvLxvL555+jtrYW4eHhZt59bvGQ8vJyIsZSqRTl5eUAfsxnYwV1xYoV5NygINsTJXvPZa9l2XeVSoXjx48DMOW2sZVyuf2eLwVQKD/i6HU2Ka4H1RR+HKkpd+7cmbGmWNMMwDReBwUFYWBggHgbWfbu3Ytbt24hOzubvHhx9QQwGUePHj2K48ePo6+vDwcOHDBzHrAhttzwcmv9yc7OnpTDzMLdztYEAIBz586Rl1BrGmN5nEKhIBqrUqlIJWixWAwfHx/09fVBrVa7RRoV5dFAMOHE2KAa3W38/owehzND8DNfkbMuS5nndN3uQVYNg3/Z8Bwy5QFz3Z15waa//B337t1Dbe7sLxHU39+Pr776CgsWLMBzzz2Hxx9/nOSouQJc6y4LtyS+O7PzyN9wfdQPx377/Fx3ZV5Qo7uNP5z6FpXrlmLl06Fz3R3KPIFqymRcUVOysrKQmJjIG0GzdOlSnDt3bk5euCyryE5neZT5BtUUijOgnk3KnEOt0Pw4wgo9PDwMT09PrF27lqx15kovmhSKJdSzSbGEago/rqYpllEzXLjRMRQKZX5DczYpcw7Nr+HHUZUD2YmAqxY8kUgktCgChUBzNimWUE3hx9U0xVZO4lxqANUfCmV6uK1nc2xsDDdu3EBNTQ06Ojrw5JNP4te//jVWr16N8fHxaa2VRnEs1ArNj6PXRKNQ3AFneTapprgOVFP4oZpCoVDmAqGzL2jybD7j0GsIBAL893//N959911cvHgRDx48QHh4OJ566incu3cPg4ODEAqdfuuTMBgM0Gq1Dmtfq9VOKgNu7ThunxoaGhzWJz6oFZofR66JRqG4C8Sz6WBmoik6nW7S0gX2UFNTMxtdtoo1bXC0JjkLqin8UE2hUChzgdPfuIhn04FMTEzg6NGjYBgGnp6eSEpKQlpaGry9vdHY2IhLly7Nizw1vV6P6urque4GMjIy5vT61ArNj8kKTaFQbOEsz+ZMNEWtVkOv1zu8b7PFfNGkh4VqCj9UUygUylzgljmbRqMRnZ2dRPz7+vrQ3d0NvV6P999/Hy+++OKkJQzYCpcpKSmora2dtEYfu4ZSTEwMurq6EB0dTapfMgyDM2fOwMfHBxs3bjQrzc3XN7b09ZNPPsnbB8t2uO1nZmaatdPX10cqcVZWVmLt2rU4c+YMySkwGo0wGo2ora3F5s2b8dFHH5ndG1tVrbKyEikpKQDMF1G2dm/stdjS3VPdty2oFZofaoWmUKbGGTmb1jTFYDBY1RStVovm5mYcPnwYgGlphNraWqxduxY3btyAQqFAQ0MDmpubJ42vfX19AEy609XVhcDAQKI/3KqXWq0WnZ2dZtv5dMDaPYnFYpua5KpQTeGHagqFQpkL3M6z6eHhAZFIBIFAAKFQiKGhIVy4cAH/+Z//iQ8//BBtbW284U56vR6FhYXYuXMnAJO3jw0n0mq1iI+PB2CyVKtUKmKt1mq1iIyMBABcu3YNcXFxVkNXjUYjUlNTUV9fj46ODnItwPSiuX79etJOamoqANNkg11QmJ2AGAwGBAQE4Nq1a6TvAFBYWIiCggLSZnV1NfR6Pbk3pVIJANi9ezfKysp4+8i1bNu6N/ZafX192Ldvn9kiydOFWqH5caYV+sKFC9i3bx8qKytx5swZDA4OYtGiRU67PoUyUxzt2fTw8MDChQt5NeWvf/2rVU2xhB2Hd+3aRbY1NzcDAOrr65GXl0e2FxYWAgAaGxuhUqlQVVWF/v5+xMfHk7DcsrIyolFbt24l6Q+WOsAHqw22NMmVoZrCz1xpyhdffEE1hUJ5hHE7z+bIyAhaWlpw//59CIVCCIVC3L9/H01NTRgaGoKPjw+WL18OgUDAWzlNrVYT6zK7aL1KpSLrOeXn5yMiIoIcz93HcvbsWd4qamfPnoWfnx8qKioAAGvWrCGf3333XcTFxQEAgoODsWfPHjAMg5aWFsTFxZlZqN99912Ul5fzWq2Li4uRkJDA+92w97Z582YEBASgqKgI+fn5KCwsJG1xQ76mujf2WjExMVCr1bzXtAdqhebHGVbooaEhfPHFF/jzn/+MO3fuQCKRYPny5RCJTOvgenp64v79+w7vhyUGgwFisZjXW67T6Vx2TTPK7ONoz+ZMNUWhUKC6uhrp6emQy+XQ6XQAzDVm8+bNYBgGPj4+yM3N5b2+v78/0YnLly+TMbqkpIQsXh8XF4eDBw+Ssd+WDnCxpUmuDNUUfh5lTZkNGIaBVCq1K4rLaDRCr9dDJpPZPM5gMDwSa0RTHm3cyrM5MTGB1tZW7N+/H3fv3oVQKMTo6CiGhoYwMjICPz8/ZGdnY9WqVVZLdHMHkbq6OgBAa2ur2eQ2PDycfLbcFxwcTF5SLens7ERiYiLvtdra2vDYYz9OlsrLy+Hl5YXMzEyEhIQgIiKChLy2tbVNCtnia9PaPnvDXae6N247Go3Grjb5oFZofpxhhdbr9Th27Bju3LmDFStWID8/Hy+//DLGxsag0+nmbFLQ1NREJueWsFEGFArgWM8mqyl/+ctfZqwplrDjJhuholarSdQKH35+5vfW2NgIvV6P0NBQsi0iIsLMwGnvGG9Lk1wZqin8OEtTamtrzTQlKSlpzjVlNiguLgbDMHYdyzAMiouLpzxu+fLlD9stCmXe4zaeTQ8PD/zjH//An//8Z9y4cQMTExMIDQ3F6tWrIRQKIRKJEBISghdeeGFG7XOtT2zoEwCEhoaaeVra29uJh9ISHx8fEvoKAF1dXeRzSEgIgoODeb2VRUVFeP311xEXF4eYmBiEhISgsbFx2t4dNkfH3uqI07m3h4FaoflxhhX61q1bMBgMWLRoEZYsWQJ/f38AwJkzZ3D+/Hns3LmTLNTNwjAMvLxMEzm9Xj/pOWTFWCqVTrLsGgwGss3WxDY6Otrsb/Y86tGkWOIoz6Y1TVm1ahVJ13gYTamtrUVJSQmKiopgNBpJ6Kw9SKVStLa2YvPmzQ/1gmhLk1wZqin8OEtT9Hq9maYIBAKiKb///e95w84ZhoHRaDTTBltao9PpIJPJiKef1Rmj0QiGYcg+drul9vB5HrnzHb7+2IO1l1H2+lKplMwlWYMqey9sv1gPKvV4UtwFt1hnk82p+fTTT9HU1ASRSITg4GBkZ2fj5z//OTw8PDAxMYGxsbEZtV9eXo7169ejoKAAV69eNdtXWlqK+Ph4lJeXo729HZcuXYJKpeJtZ+PGjSRUytfXF5cvXyb70tPTER8fj/7+fnh7e5MiPmxhIsDkaZRKpdi2bRsiIyPJsZZFI6yRl5eHxMREVFRUkPArlrKyMuTk5Mz43h4GaoXmx9Fronl6emJ0dBTj4+MQiUT47rvv8Mknn+Dq1av48ssvrVqgWWttT08Puru7ER4ejoMHDwIwhV5rtVr4+/sTj4zlvvDwcGg0mkkh2lxqa2sBmBbP1mq1yMjIQHJy8qzeP8U9cIRnc7Y0xdfXF1VVVWb5mCxBQUHIyMiAt7c32tvbp9U/iUSC5ORkpKamkpx+tlDcdLClSa4M1RR+5qumaLVaUitCo9Hg5s2bkEgkZp7Bnh7T8kZHjx6FWCxGfHw8tmzZgt7eXjQ3N0OhUKC0tBQMwyA+Ph7JycmIiopCUVGRVe2JjIzE7du3IRaLwTAMDh8+DLlcbrU/U8Gnf4C5l1Oj0eDEiRNISEgg6UdqtZrkS6elpZF+Hjp0iDcli0JxNdzCszk2NobR0VH09fXhwYMHePrpp7Ft2zbExsZieHgYo6OjU7YhlUrNXsBiYmIQFGSyAubn5yMoKAidnZ0oLi7G+vXrIZVKAZjycs6dO4fGxkasXLkSKpXKqhVMLBbj5s2bpNptTk4OqeYql8vJPgBYsWIF6RcLO+BJJBKzY9ljysvLzY7Pzs4m3iUA2LVrF2pra3HgwAGzST7bf7at7OzsKe+Ney3L7266UCs0P462Qg8PD5PKwwKBAMPDw2hqasK1a9cwMDCAZ599dpJXk8XX1xcHDx6E0WhEQEAAAKChoQFarRbnz5+HWCxGZWUlCUW33KfT6aBUKnHq1CmbfTQajcjIyMCVK1cgk8nAMMxDhWxT3A9HeDZnQ1MAk2GGO05zx0mFQoFDhw6hs7MTKpUKwcHBZB97HFeHANOYHhgYCMBkxGGr0QYFBfGOzdZgtcGWJrkyVFP4ma+aolAooFAoYDQa4evri9raWhLl5evrS/KICwoKcPz4cVKV/8UXX0RmZiaMRiPi4uKwbds20uauXbsgkUhsak9JSQmpQ3Hs2DH88pe/nLI/1rC8Tk1NDfnty2QyYnStrKxERUUFEhIScPDgQSxdupTsy8rKwltvvYWwsDBkZ2dDpVLRl02KW+AWnk2hUAgPDw9kZmbipZdewk9/+lOEh4djeHjY7jYkEonZYCKXy8kLGSvoALBjxw4oFAozKxf3WBbuOQCIp9LyOtyBxHKftW3Wtlv+zbbNvmxaa8uy/9w+8d2b5bWstWsv1ArNjyOt0AKBAPX19Th+/DjGxsYwPj6OsbExsjh9YGAgFAqF1UJabJEsbrhTc3MzCgoKyLaYmBjysmm5Ty6X48KFC1P2k2EYJCcnk1CnqYotUB49HOHZnA1NASaPjdbGaMt97GdbYzPf35btWNMhW7rjDpNbqin8zBdNsYSNXmHzkLlFGC0/c/Obw8LCAJh0KDw83GwlAG7akzXt2bRpE/bv3w+FQoGTJ0+iqKhoyv5Yw/I6bN8Ak46lpaWhtbUVsbGxk/KwWSwNqdz6IBSKK+MWns3x8XEMDQ3hueeeI5azkZGRWWt/xYoVRLALCgrsqvI3n3hYz6OjoVZofhxlhR4fH0djYyP27t2Lu3fvwsPDA4GBgfD09MTw8DB8fX3x6quvIiYmxu6iJ6zIc9do5Qq/ZW6YteWB+GDDp6Z7HuXRwBGeTUdrCsWxUE3hZz5oCh/c6BW2ECIfbOoQH1yd4GJLe2QyGS5dugSGYfDyyy9Puz98/eO7zq5du/DWW28hMzMTOp3OZvV+1iNLobgTbuHZBExVA9mJsb0TZHuRyWTT9qjMJ+vww3oeHQ21QvPjCCv0ggUL0NHRgQ8//BA9PT1YtGgRnn/+eWzZsgUhISEYGxvDkiVLZtR2SkoKli9fjvDwcHh7e5stoZCYmIjc3FysXLkSYWFhqKqqQklJyZRtyuVydHd3o7KyEjExMTh8+PCM+kZxXxxVjdaRmuIs5pMOOROqKfw4UlOqq6sfSlOamppgMBhQUVFhtk5sYWEhwsPD0d/fj5KSEty8eZPsUyqVUKvVaGxsRHd3t9kSQyxTac/LL7+M4uLiSWvMWuuPNWzpH2BaqzwsLIz3RbOhoQFyuRxvvvkmcnJyyDG0SBDFXXD60icmz+Yzzr4sZR5DrdD8OMIKPTExgYGBAdy8eRNjY2NYuXIltm3bhmeeeQZLliyxq+peVFSUWR5ZcnIyxGIxJBIJTpw4gerqanz22WfIzs6Gr68vAJPB48qVK6ivr4darUZERAQJWeIjKCiIXOPIkSO4evUqqqqqsG3bNlooiGIG8WxSKP8Pqin8OFJTWltbZ6wpJ06cQG1tLS5evIjS0lIzfSkpKcFnn30GrVaLc+fOmb185ebmoqqqCu3t7fj8888BmEJquRoxlfZs2rQJvr6+Zg4Fa/2Jioqyej+W+qdUKhEVFQXAlH71ww8/oKqqymw7AOzbtw8VFRXQ6/VQqVRIS0uDWq1GVVWV2brnFIorI5hwosm2Rncb/+fzG/jjiyJERTquIhrFtbhjHMSvPmjF2+uCkSkPmOvuzAs2/eXvWHKnBfv++Vez2q6npyfa29uxf/9+iEQipKSkQCaTzbhSMxe2ZDv7+f9n797jorzuxI9/BhQSZhS1hosxF5TRxKAyGmOiJqEG0C6ukERTZsWXNsbwymy2rUlhK9n1R21LLDRq0+5kCbGJ+8JAE03EdTYRL9WipKJxvLA0OiibxMglKEEGwp3fH3SeMDCADgyX8ft+vXwBz+U855m0833O+Z5zno0bN/b6cvmO59jc7FLzt5KNO4/zWfN4dj87fbCrMiRkm8v55cHLZD4ZyNR+fvWJGL4kpnQ1HGOKXq8nLCzM4cgstVrd44rmrtQ5ezqcM5ASU8RAcIs5m2J4k15ox1zRC11XV8edd97JK6+8gkqlorW19YZX1uyN1Wrl/fffp6SkhLFjx/ba0IT2xas6DyvauHGjLAQkbpir3rMphi+JKY4Nt5jSeRRNR7YRNYOhc8yKi4u7ZYesC3Ej3GbOphi+ZH6NY65aOfBmV9S8UQEBAaSkpNzUOR2XhBfCGa6asymGL4kpjg23mNLTVIvBjBsSs4S4OW6d2aysrOTgwYOUl5fj6+vLo48+yv33309ra6usLDiESC+0Y65+J5oQ7mAgM5sSU4YHiSmOSUwRQgwGt81sfv311xiNRo4ePUpTUxPh4eHcdtttNDc34+XlpbwDyl1YLBa0Wi1Wq5XS0tJhNQxReqEd87n+f1wpn4CHpwcjRnrT3NQgP2/hnw31dVyrawKvwf5f5tAyUJlNW0w5duwYjY2NTscU2ysRehsCWFZWNmzngQ02iSmOSUyRnxJTxGBwy8ymSqVi165d5Ofnc9tttxEZGcnKlSuZOHGisgrnpEmTXFqHgbZlyxaMRiMWi4XU1NRhNcxDeqEdy22cSuqJur//ZZWf8pP3Ku4gTJITdgYis9kxpnh5eREREeF0TFm7di2JiYm9LmwyefJkamtr+6P6txyJKY5JTJGfElPEYHDLzOa3337LmTNnaGpqQq1WM2bMGEaPHs2lS5fIyMjggQce6PJgYFsV0/aeps6ri9n2a7VaSktLCQwMtOuZNpvNaDSaG8ooWiwWrFar8rDR+dq27RaLhVGjRjmsR+drrV271rkPawiQXmjH/DWe/OvskYNdDTGEfFbVBvTP4hvuYiAym3V1dQ5jSklJSbcxxaZjbLBYLFRWVnL+/Hklxjj6Tretdmk2m5URK4ASCywWi10M6hxTbnUSUxyTmCI6k5giBoLbZTY9PT0BaGpqwsPDg/r6evLy8mhpaeHq1ascOXKEe+65p8t5FouFBQsWsGrVKqqqqtizZ4+yrLbFYiE0NJSlS5dSVFSEn58fqampDvfNnz+/y8t8O0pKSuLEiRPK3x9++KHdtS0WC+PHj2fWrFmcOnXKrh7wXaOyqKiIuLg4ZQL9ggULhm0vuPRCCyGc5erMpqenJyqV6qZjSllZGZMnT1be+ZeVlcXu3bvJz88HYNSoUURFRTn8TretdpmamsrGjRs5dOgQgPIKiA0bNijZ0YiICADGjx8vKzn/ncQUIYQYOtwus9na2kpVVRUtLS2oVCpUKhWVlZXk5ubS0NDA7bffjr9/9+/dWrduHVqtlrS0NAoKCtDpdBgMBrZt20ZsbCxWq9Xu/I77oP29UHl5eQ5f+WA2mzlx4oTdg8SRI0eYMGEC0P4AERAQwMyZMwkLCyMrK8uuHvDdKmhms5kFCxb0uFrbcCG90EIIZ7k6s9na2so333xz0zElJyeH5ORku+/ohIQETp06ZTeM1tF3elZWFmq1Wtlna2x2ZsuA7t+/v1/vebiTmCKEEEOHx0BfsD2zeb/Lyv/666959913qaysxMPDg8bGRurr6/nmm29obW0lLCyMuXPndnu+rVd49OjRnDlzBoD8/HylManRaJSe6s77AMLCwigqKnJYdkFBARUVFaSmpnZ5TxN8N0Rq2rRpPPTQQ13qYbVa0ev1qNVqh+cPV9ILLYRwlpLZdJGvv/6aHTt29BpTVCqV3XkrVqwgNzcXg8HQ5SXwNn39TtfpdMyZM4eIiAhMJpNT9+eOJKYIIcTQ4VaZzcbGRjIzMzly5AiNjY2MHj2aCRMmKKsFTp8+nR/96EddHgq6U1VVpfxutVqV+TGVlfYPNh1XDbx+/Tp33XWXw/J8fX2Jiorq8i7C7h5EOtdj7969jB07Vhkuq1arb+g+hjrphRZCOMuVmc2biSltbW1252o0Gvbv369kLE+fPt1liOvNfKdfv35d+b1jDEpJSaGsrIyVK1dSU1Nj1/l5q5KYIoQQQ4dbzNlUqVR4e3vz9ttvc+DAAZqamhg7diwxMTH84Ac/wNvbGw8PD7y8nFvf+Sc/+QmJiYmsXbuWgoICZc4NQHJyMitXriQ1NZUrV66QmZnJvn37HJYTFhbGmjVrmDFjBlOnTgW46QUdLBYLZrOZAwcOOHUvQ5H0QjtvfMCdXbbt+vNZHr//e4NQGyEGnivmbPZHTCkrK6O0tBSA4OBgu30FBQUEBgYCPX+n5+XlodPpWLhwIaGhoTz88MN89dVXSgyyLS4EyFzNDiSmOM9hTDl8lsfvk5gihHDOgA+jVTKb/aytrY3i4mLKysoYN24cy5Yt46mnnmLs2LGo1Wpuu+22Hs/vPDx24sSJzJo1C2hf1GfMmDGkpqYybdo05s2bp2Q5ExISWLZsGampqZhMJnbu3Nntu9ECAgI4evQof/nLX0hNTVUeLjpfe9asWUr5HeuxZMkS5syZQ2pqKjExMXbn2H7XaDTK8cOF9EI7T+3tieY2T56OXoLa2wNvj2aaWxy/XD4zM5Pg4GAqKiqUbYWFhRgMBqeuXVhYyKZNm5w6F+DgwYNkZmYqfxsMBru69YXtXm3/Dh482C/lOiM8PNyuXoNZF3fkqsxma2trn2JKaWmpMmUiJSVFaQwmJiZy+PBhPv300x6/07dt24bRaFTem7x582aMRiOjRo0iOTkZjUaD1WolIyOD1NRUZs6cyZIlS/r9cxiOJKY4zxZTlsX843cxpVliisQUIZynaus89seFss3l/OJQKe/HBjFpbP8tv+3p6Ym3tzeZmZkUFRXx4IMPEhMTQ319fb+Ub1tWHtp7pHfu3NnrggwdzwFu+LUot6Ir5ZXosy28vDiEWF33izfdSmL+eI7TV9s4+FTPQ6XHjh3NL37xSz78cDdPPhlNyLT7aBw3jcWz7u5ybGZmJnv37iUoKIhXX30VaA/uRqOxxxWUXcX2UBAXF+fSsisqKpg3bx779+8nKMi17/h1JDg4mOLi4n4p60cHGhk3spndz07vl/KGu2xzOa/uv0R6uJoZ9wX3fsINcnVMEa4lMaWrG40p48aNJjn5l+zevZuYmL/HlO9NY7FOYoqtbIkpQtwct8hstrS00NjYSGxsLL/4xS9YunRpvz4UXLhwQemhvn79Oh9++GGv5+zevVs5JzU1ld27d/dbfdyN9EI7b8QIT+Lj13DnnYE8+6OVzJ0zi9bWlm6PX7JkCdXV1RQWFjrc/8Ybbyg9t2+88YayLScnRzlm06ZNFBYW2vVg19XVYTAYCA4OxmAwYDAYlGs4KjMzM5Pk5GSSk5OVMjqec/DgQcLDw5XybL3TmZmZSvm2fb3x8/MjMjKS2tpaCgsLCQ4OZtOmTcq5vV1r/fr1yr66urou9xseHk5JSYlyTmxsLLGxsUpPOLQ/HBQWFpKZmak8tHRXRsf6dPzchWOuyGy6OqYI15KY4jxPT1tMmaDElDaJKXYkpghxc9xmNdrm5mYaGxtpamqisbGxX8uOiooiKyuLrKwsEhISlCGuPbEtX9/xPOGYzK9x3rWKr6CpjnvuCkDVXEdzQ023Q55skpOT+elPf+pw3wsvvEBxcTFnz55l165dlJSU8PTTTyuvYAA4ffo0ISEhduf98pe/5O6776a4uBiDwUBubm6PZcbFxSkPBp17wEtKSoiPjycjI4Pi4mLmzZvHli1blP25ubkkJCRw9uxZLly40O1Djk1hYSG5ubn4+fkp277//e9jNBpv6FrPP/88xcXF3H333bz++usAvP766zz99NMUFxfz61//mvXr1yvnnDx5ktdff524uDil97m4uLjLZ9ZdGfHx8bz77rsUFxcTHR3d470J161G68qYIlxLYorzqmwxZeJ3MaWpSWJKRxJThLg5brUarRiepBfaeUcKS2lsqGfhkz/ir5ZvAPC5fWyP5/j5+bF69WoyMzMJDQ2123f8+HG2b9/OhQsX+L//+z9qa2uVYUJ1dXWcO3eOxx9/vEuZ77//PmfPngUgJCSEyMjIHsvsybFjx3j55ZeV68bFxREcHKwM04qMjFT2TZkyhfLy8i5BF1AePO6991527NiBn5+f0sNse/3RzVxryZIlykPMW2+9xVtvveWw/pGRrw63uAAAIABJREFUkXYPId3proznnnuOLVu2sGLFCof3Jey5+j2bYviRmOK8w3+PKd9/crXElE4kpgjhHLdYjVYMb9IL7TzdlHu6bBvp2fuAhaeeeopnn31WWREToKKighUrVrBjxw6mT5/Oz372M2WfXq/nk08+4cSJEzz77LMOy/Tx8emyracy+4ttxc/OkpOTXTJ3x+bs2bMO77mvZfz85z/n+PHj/OpXv+Lxxx/nhRde6NM13J0rVqMVw5vEFOdJTJGYIkR/c4s5m2J4k15o56m9R3T55zWi9/9b+/j4sG7dOqW3FdqD+L333sv06dMpLy+3G7b0yCOPcODAAb744guHPayRkZHKvBHbEKPeygSoqen6QDh//nxee+01uzkry5cvv4FP4+b1dq3c3FxKSkqoq6tjx44dzJs3D4Dly5crw59uhG1eTkc9lTF37lzWrVvHuXPnbuZ2bkmS2RSdSUxxnsSUvpGYIkRXbjNnUwxf0gs9OObOncucOXOUv0NCQpgyZQozZszgT3/6k92wJT8/P6qrq1m0aJHDshISEnjnnXcIDg4mLy9PObenMkNDQ3nttde6LMgQFBREeno6ERERBAcHk5+fz7//+7/3563f8LUefPBB0tLSmDFjBr6+vjz11FMAPP/883zxxRc3tAz+8uXLmTFjRpd5QN2VYVvI4ZVXXnH6FQK3ElfN2RTDl8SUwSExRWKKEI4M+KtPfrPvAr9/bCSzQl0/Z/Pbb7/lyy+/pK6uDm9vbyZMmMC4ceNoa2ujtbXV5dcXN+aqtZ5/2F7MK+H3yDL1f3ejy9QPRYWFhcTExPTb0uyDJTMzk/z8/EFZwr87sky9vWxzOb88eJnMJwOZOgDDaCWmDA8SU7qSmDL4JKaIW5Xbztm0Wq3s2bOHjz76iKqqKmbNmsWqVau444478PT0pKGhQR4OhgjphR7+3njjDV577TWgvee2t/fQCtFfBmrOpsSU4UNiyvAnMUUI9+GWq9GqVCoOHDjAjh07aG1tZebMmTzzzDPcd999XL9+ncbGRkaPHu2y67ub9PR0oH35bFeQ+TXD3wsvvOB2iw7ExcW5dDEI0T8GYs5mx5jS0tJCaGio28aUpKQkli9fjk6nG+yqOE1iyvAnMUUI9+GWczabmpr485//TH19PT4+PkybNo1p06ZRVVXFn/70J/Ly8lx6fXFzpBdaCOGsgZiz2TGmqNVqt44ptoVNhjOJKUIIMXS43Wq0Hh4eNDU1Ke9damxs5MyZMxw4cIDdu3fz3nvvOVzW2mw2o1arSU9PR61WM3PmTMrKyoD24VN6vR61Wo1er0ev12M2m5V9BoMBtVqNWq0mOzu727rZrpGdna1cw2KxAGCxWJg5c6bD7REREajVamVid+dtZrPZbtK3Wq1W6m4wGJSyTCaTcg29Xq8cY5vMHhERoWQx09LSlLp8/vnnTv7XuDHSCy2EcJarM5seHh40NjbedEwByMvLU75zk5KSgJ5jhlr93Xw6s9mMXq8Hun5HO4oL8N33tlqtxmQyKdttca3jdtv5Hbfp9Xr27NnDggULlFhgMpmU49LS0pQyO2+31bVzPWz3bSvfdu95eXl2dc/Ly7Mrvy8kpgghxNDhdnM2VSoVI0aMwNPTE4CWlhb+9re/UVpaSmNjI1arFW9v727PnzhxIrW1tRgMBnJycoiPjycxMZGgoCBqa2sxm80sWLCAxMREABITExkzZgy1tbWUlZWxaNEiZs+ejVar7fYao0aNora2FpPJxLJlyzhz5gxarZYzZ84AkJ2dzZYtWzAajWzZsoWf/vSndvMVHG07duwY0P6AEhwczKeffkpUVBQWiwWtVovFYuGZZ57h9OnTaLVa0tPT2bhxozJRPT8/n4sXLxIQEEB2dja5ubmUl5djtVpZuXIl99zT9d1b/UV6oYUQznL1nE2VSoWXl9dNx5SysjIWL17M0aNH7YakOhMzwP472mAwdIkBJpOJqqoqpdzJkydTXl7OkSNH2Llzp3Kuje1ci8VCaGgotbW1ZGVlodfrSUxMRKfTUVZWxtatWykvLwdg7dq15OXlERAQoMSTwMBAJR4CdvHDdr/Z2dnExsYCUFVVRXl5ORqNhhdffFE576OPPuJHP/rRjf1H6YXEFCGEGDrcLrN5/fp1/vu//5vKykpGjBhBW1sbLS0tVFRUUFVVxf3338+DDz7Y7flRUVEAdhm97du3K72zOp2OpUuXKsd33Gd7CDh06FCPdbRdIyoqSlldzWq1kpSUhF6vZ82aNVRVVSnHbN261a6X2tG2+fPnY7FYOHDgACkpKRw7dgyLxaIsQ37o0CGSk5OVB5r4+Hi2b9+unL906VLlQSQnJ4cNGzag0WgICAhg2bJlPd5PX0kvtBDCWa7ObF6/fp09e/b0GlM6L+yek5NDcnJyl7mPzsQMsP+OdhQDMjMz+d3vfodarWby5MlAe0MyMzOTDRs22DU0oT3bqdfrCQ0N7faaOTk55Ofn4+/vj7+/P3v27KGoqMgunmg0GtauXWt3ji1+2Pbl5OQo+8PCwtBoNED7HDbbEOQTJ0702uC+URJThBBi6HCrOZutra3s37+fDz74gNraWry9vRk3bhy+vr74+fkxf/58fvaznxEcHHxD5XWcu2ILjq6SkpICwMaNGzl69KiyPSoqCqPRiMlkIiIiosdtn376KSUlJURFRVFSUsKnn37K/PnznaqPq++3I+mFFkI4y5VzNm8mpqhUKpfUwRFHMQDg448/pra2VvnX3SI/JpOJnTt3kpiYqAwP7k5ycrJdmbaF4vpjQaSYmBg++ugj8vLyWLNmTZ/Ls5GYIoQQQ4fbrEbr5eXF+++/z7vvvkt1dTWenp7MmzeP2NhYfHx8GDlyJL6+vnh43Hz7eunSpaSnpxMfH4/ZbGbPnj3KsKFVq1aRkpJCSkoKZWVlGI1Gdu7c2WN5JpOJqKgo0tPTlSxpSUkJ0dHRaLVauzkuAFqtltTUVPz9/bvdNnv2bFauXKlkMoOCgti2bRsffvghAAsXLiQ0NJSYmBhlGO2qVasc1i8sLIyMjAxSU1OxWq0YjUaXvghYeqEd+/ybJoL/+M1gV0MMMdGTvQa7CkOKqzKb3cWUH/7wh6jV6l5jSufvXJueYsa8efOUIacZGRk91q9zDIiOjmbjxo18+OGHdp2FjrZfvnwZrVaLTqezy47aWK3WHu/hoYceYvXq1URHR6PRaOzq2vF6ABkZGURHR3d7DydOnADgxz/+cY/3ezMkpjgmMUU4IjFFuJpbZDY9PDzw8PDAbDZz+fJlbr/9dh5//HFWrVrF1KlTueuuu/Dz83OqoQkocxvVajUHDhywG0abmppKSUmJMnQpJSWl16FARUVFqNVqDh8+zMaNG4H2hXzWrFmDWq1mxozvGuJJSUmo1Wr8/f3Ztm1bt9sCAgKoqKjgBz/4AYCS0bQ9XGi1Wt577z1CQ0OVa6empjqs34oVK6iqqsLf359169a5fKlu6YUWQjjLFZnNnmLKfffdd0MxpfN3rq0TsaeYsWHDBiUOPPbYY92W7SgGLFmyhDlz5uDv72+3mE9sbCyRkZHKdpPJRHR0NMeOHbNbkMgmOjqaxYsXk56ejlarZfPmzco92LKoOp2OuLg4Jk+ezPz58+3q2vF6/v7+BAUFKfM1HVmzZg3ffPNNl2G+fSExRQghhg5VW+eJJi6UbS7nN/su8PvHRjIrtP8ymx4eHnh5ebFlyxYKCgp48MEHWbFiBePGjev3l2zbFgjqbehRf5/rzq5a6/mH7cW8En4PsTr/3k+4BcT88Rw5FxsHuxpiCIqe7MXuZ6cPdjWGhGxzOb88eJnMJwOZ2o8LBA1kTBnurFYriYmJPPbYYz02KrtjMBiIiopS1jLoDxJTupKYIrojMUW4mltkNltbW2lra2PdunVkZmby8ssvM2bMmH57KOi4jHtiYiKnT5/u9Rzbq1Js/zouCy/sSS+0EMJZrshsujqmDHcdX9V1I9lLR2yvAgsKCurXhiZITBFCiKHEbeZsNjQ0KL83NTX1a9kJCQkkJCTc1DlZWVkOt0tWsyuZXyOEcJar5my6MqYMdx1f1eUsnU7nsngoMUUIIYYOt8hsiuFNeqGFEM5y5Wq0YniSmCKEEEOH271nUww/0gsthHCWq9+zKYYfiSlCCDF0SGZTDDrphRZCOEsym6IziSlCCDF0uM2cTTF8SS+0Y/eN8xzsKggx5ElmU3QmMcUxZ2LK99pquKqSz1II4bwBb2y2ZzaDBvqyYgiTXuiu1swNpLaxZbCrIYYgtZd0QnSkZDb78dUnYniTmNKVMzHFerWCCsuXjPa7k/GT7nNRzcRgk5giXM1tM5vNzc2cOXOG999/nytXrnDPPfeg1+uZPXs2bW1tNDQ0MICvGBU9kF7orv7xAcnUCHEjBiqzKTFl+JCY0tXNxpTzl76k4P9KSVz7Qw7/9TTUXiZ8wWwX1U4I4c7ccs6mSqXi1KlTGI1GzGYzKpWKBx98kKCgIKxWK1ar1aXXH07MZjNlZWUAlJWVkZeXN+B1kF5oIYSzBmLO5q0UUywWC2lpaT0ek5SU1Gs5ZWVlpKen91e1borElL45f+lLCs78Df0/PsGIEZ5KI/PA0U8HuWZCiOHIbVej3b17N59//jlqtZrw8HCio6Px8fHh2LFjHD9+XHqg/y41NZXS0tJBrYP0QgshnDVQmc1bJaZYrVZOnTrV4zG/+93vei2ntLSUw4cP91e1borEFOd1bmjaSINTCOEst8tsqlQqampqqKiooLW1ldbWVq5cuUJxcTF/+ctfSE9P57PPPutynq0X1vbTZDLZ7TebzaSnp2M2mzGZTEo2ENp7gtPT08nOzu61h7vjsbbrdryW2WzGbDYDYDKZMJvN5OXlKXWzsf2dnZ3d5bpWqxWTyaTUt/M9WiwWTCYTJpOJoqIi3n//feW469evK/WwXb9zOba6dfy8+kJ6oYUQznJ1ZrOnmGL7bnYUUwDS0tLQ6/UYDAYsFgvQHgP0ej1msxm9Xk9SUpLy/W0ymUhLSyM7Oxu9Xm/33Wrb3rEs23EGg0H5js7OzrYboZKdna3ss1gsGAwG9Hq93TG27QaDgfPnzyvbrVarcg+2uuj1euWnxWKhrKyMpKQku3uxWCwkJiayZ88e5fi0tDSl3h3L6Xwf/UFiinO+vvoN+/5S0KWhaRO+YDZV1618eu68g7OFEMIxt8tsenh44OXlhYeHByqVisbGRgoKCnjzzTfJysriyy+/xNOz65doaWkpL730Ehs3bgTgmWeeURqBJpOJBQsWAO2ZwKSkJCUbaDKZCA0NBeDs2bPMnz+/2wan2Wxm2bJlAFRXVyvXzczMVI4pKCigoKAAgMzMTFavXs1f//pXrl+/zuTJk5UG50svvcTKlSuprq7mL3/5C08++STQ/nDw5JNPKnVfvXq10rC13eOWLVsc1q9jXQoKCkhKSiIjI4Pr16+zYMEC5dpJSUls3boVgHXr1vHSSy91+9/jRkgvtBDCWa7ObPYUU959991uYwpAeHg4iYmJPPbYY8p3v9VqZc+ePRw4cIDExEQA1q5dC8Dly5dJTk4GIDExkZ07dyqNvFOnTvHqq6+i1+sJDAwkLS2Nbdu2kZiYSFRUFKtXr6asrIypU6eSlZWl1GHbtm3odDqsVivLli1TGnUvvvii0lgMDQ3lscceQ6/Xk5OTo5ybkpKi1GXhwoXK77afgYGBaDQali9frmxPSUkhMDCQNWvWMG/ePGX7qVOn7GLjnj17gPYYmpOTQ2JiovI59JXEFOfc8b0xTAu+t32OpgPnL31JfUMDM+8PHuCaCSGGM7dbjbapqYlz585RU1PDiBEj8PDwoL6+nrNnz9LQ0MDYsWOZMmVKt+enpqai0WiA9sAP7Y2ro0ePotPpiI+PZ+bMmcrxHffZHDlyhKioqC5lnz9/nvnz5xMfH3/D9xMXF0dCQoLyd05OjnL+hg0bePTRRwGIiIjAbDZz5coVxo8fj9FoBCA6OppFixYRGxvr8B4zMzNZvnw5Op2uS/bSz89PKefUqVNKA/t3v/sd5eXlaDQaoqOjlYcGZ0kvtBDCWa5ejfZGY4pKpXI4lLagoIAzZ85QXFxst932va7T6VCr1cr2pUuXKt/XqamppKamKt/5BoNB+c5PTk7m4sWLBAQEoNPpKCoq4vDhw8TGxnLs2DGgPWM5Z84cAPbu3QugfKcDHDp0CF9fX37yk58o19RoNKSmpgIwduxYqqqqCAwMJCAgQKlvx58AV65c4fLly5w4cYLx48ej0WiYOnUq48ePtzvOkdGjR1NZWYlGo0Gr1fZ47I2SmOK88AWzOXD0Uw4c/dRuQaDuhtcKIURv3Cqz2dbWxrlz53j77bf55ptvlN7mlpYWPDw8uPvuu3nuued6DH62RhigzDcpLi62O2fatGnK75333XPPPUojtbPY2FiCgoKYOXPmDQ89HT16tMPfO9d1/Pj2nv3Lly8TFhambA8ICOjykNPxvJ7YyrQpKCigtLSUpUuXKmXYHkD6QnqhhRDOcmVm82ZiSueGptlsVkbE9FfGrrOO37+jR49WRszExcWRl5fH7t27Wb58OdA+miYqKorExEQSExN55513iI6Oprq6mnvuucdh+QkJCcyYMYNFixZ1u2hQeno6W7duxdfXlzVr1tz0PTz66KNs2LCBDRs2oNfr+2WxJYkpfdN5fuZn0tAUQvSB28zZHDFihPJQcOnSJQCmTp3Ks88+i8Fg4F/+5V/42c9+xpIlS7j99ttvuvyO8yWLioqU34ODg+0ygp9//jkTJ07stpyEhASOHTumrGqo0Wjsyvv888/tjrfNobTt8/X1Vf7uGJSLiorQaDRMnDjRblGGsrIygoP7b8hL5/p2/FysVqsyD8hisSjzc/Ly8np8gJBeaCGEs1w1Z7O7mPKjH/3ohmJKQUEBycnJxMfHO+zgs30/ms1mu+/ooqIi5fuyoKCAoCDHI4HmzZunTJGA9s5RW0doTEwMH330EadOnVI6Q6dNm4bJZEKr1aLT6dDpdAQEBHSJGbZpHDa2TKlteG9nhw8fZsOGDXajZxwJCgpSyu48iubRRx8lKyuLyspKu3mdzpKY0ne2Bmfmh/s5bi7qtaFZWlo66IsNCiGGJrd4z6anpydeXl78z//8D2fOnMHb25vJkyezatUq5syZg4eHB62trTQ1NTlV/ubNm1m0aBEGg4EzZ87Y7UtJSWHBggVs3ryZzz//nBMnTnS7LLzZbFaCbXFxsd3QJIPBQFBQECdOnLDrZbYF+KqqKmX4qs2LL76IwWBQHjK0Wi2BgYFs3boVg8HAzJkzMRqNyrwbR8aOHUtGRsYN97xrtVqmTZuGXq8nLCzM7vOwWCwsXryY2tpaDh06pBxvNBpJTEzsNqMsvdBCCGe5IrPZHzHloYceYsGCBZw6dYpZs2Z12b9hwwagfe7ixx9/bLfPNge/oqKCffv2OSzfaDQSGhpKTk4ORUVFREVFKUNstVotJSUldtd99NFHmTZtGvPnz1capVlZWURFRbF161ZmzpyJn5+fMuwW2hf1OXXqFJWVlaxatUrZHhwcTEREBEajkbCwMBYvXszSpUvtGsaBgYHKAkFZWVksX76cBQsWcPjwYbt6mUwmZa2AioqKfhlKKzGlf4QvmM17psP8IGxurw3Nt99+m6qqKtauXdvjVCUhxK3HLeZs2oJ+U1MTKpWKkJAQVq9ejU6nu+EGZmBgIJs3b1b+fuihh5QMZXx8PBMnTuTy5cts2LCBRYsWERgYCEBUVBRHjx6loKCAGTNmkJSU1O0wVds5gDLXBmDfvn3k5OQwbdo0wsPD7c7ZvHkzEydOpKamRpknafOHP/yBr776iri4OGWOqEaj4cMPP2Tv3r1UV1fzzjvvKI28zvcI7Q88tgUhAgMDiYuL63L/0D4sa8KECQBkZGQo83/WrVunzA/SarXKQ5NtMQlob0j39AAhvdBCCGe5Ys5mf8QUnU7HxYsXKS0tRafTdfluz8rKwmw2k5GRYfe9Pm3aNDIyMrBYLHYddBs3bmTUqO8aUFqtlvLyciwWi8P5jhs3brSLObZrWiwWrFar3fH79+/HbDYrC/7YMlQvvPCCw/KPHTuGxWIhMDCQ+Ph45fs+MDBQOTcgIEC5/54+j6ioKCW29Da/80ZJTOk/JV+W0tzc3OMxBw8e5JVXXgHg3nvvlcamEMKOqm0AXw6WbS7nN/su8PvHRjIrtP8ymyqVCm9vbz777DMqKysJDAzk7rvvpqWlpV/KN5lMyjzMw4cPExQU1GO2sPM5ABMnTnS4aFBPbNlDRwsKqdXqLgsTDZSO801tmdObvbeOrlrr+YftxbwSfg+xOv/+qKIQ4haQbS7nlwcvk/lkIFP7sbHpyphim8tZW1vbZV96ejqHDx+2W01W3DyJKf3nN/+ZxfP6JYz17T5TfOHCBZYsWYLFYuHkyZPMnj2722OFELcet8hstrW10dDQQFBQkDKMp78amgBTpkxRGo4dVwN0tY7ZxM42b97cpdd6oEybNk2Zt7lz584+D3uSXmghhLNckdl0ZUzRarUcPXrU4b7o6Gi7USHCORJT+s/8B0O47TbvHo+ZMGECv/3tbxk9erRd9l0IIcBN5mwCDpec7y9arfamG1R9yfTdSBk38/qU/vboo4/2a4Nb5tcIIZzlqtVoXRVTNBpNtyNSAgIC+mWF71udxJSBpdFoWLp06WBXQwgxRLnNarRi+JJeaCGEs0a0NlJfVTHY1RBDiMSU/nPsZCH19Q2DXQ0hxDDmNplNMXxJL7QQwlmNnrez+i+e+H/6ee8Hi1tCdUMrjV7fG+xqCCGEwE3mbIrhTXqhhRB9seERNTPvkJfNi3ZXauEnB6oGuxpu4UbmbAohRE8ksykGnWQ2hRB9ca/vCG5XOfceZeF+JqgH/NFGCCFEN9w6s1leXs7evXv56quvGDt2LJGRkcycOZPW1lYaGxsHpA6id5LZFEIIIYaeYycLeUB7L7d7ew12VYQQw9SALxCkZDZd7PLly7z++uv86U9/4tixYzQ2NjJmzBgaGxtpa2vD0/PGhlxZrVasVmuvx5WVlfW1yrcsyWwKIYQQQgjhftxyNVqVSsUHH3zAyZMnue222/jBD37A6tWrufPOO/nss88oLCy84XemrV27FovF0utxkydP7mu1b1mS2RRCCCGGHpmzKYToK7ecs2m1WiksLKSpqQm1Ws3tt9+Ot7c358+fJz09ndDQUKZOnerwXLPZjEajQavVYrFYqKys5Pz58wQGBhIQEIDVasVisSjH2M6x/dRqtUom1Pa+NIvFQmBgIBqNRvnbarV2+661W41kNoUQrnT4b5WUV9mPUPH08GDuFH/uGicP0kIIIYSruN2cTU9PTzw9PWltbcXDw4P6+nry8vKor6+nqqqKgoIC7r+/a2a1rKyMyZMnKy8mzsrKYvfu3eTn5wMwatQooqKiWLt2LQBFRUXExcWRkJBAamoqAKmpqWzcuJFDhw4BEB8fD8CGDRtITExEp9MREREBwPjx49m4caPSYL2VSWZTCOFK40b78GzUHBoaGjh2LJ+FC79P7bf17Dp0mrvG+Xc5vrCwkEmTJuHj46NsKykpwd/f327bjSopKSEoyPm4V1FRgZ+fHwB1dXVYrVbl774qLCxUfu98zwOt43329TMT/UPmbAoh+srt5my2tLRQUVFBc3MzKpUKlUrFtWvX+POf/8zx48dRq9VMmDChy3k5OTkkJyeTlZVFVlYWAAkJCSxdupTU1FSioqIAlP3vvPMOycnJyjbbz54aj7YM6P79+3s99lYimU0hhCu1tLTQ2NhAdXUV7777LnV1NVRVdj/PPiYmhp/97Gd229LS0rh06ZJT1//444+pqKhw6lyAefPmKb+Xl5eTm5vrdFmdxcTEYDQaMRqNzJgxg5KSkn4r+2ZkZmba3debb745KPUQQgjRv9xuzmZFRQX/9V//RWVlJR4eHjQ2NvLtt99SXV2Nh4cHkZGRzJ07t8t5K1asIDc3F4PBoDQKO7Narej1etRqtZLNvBk6nY45c+YQERGByWS66fPdlWQ2hRCu1NbWyooVccyYEUpWVhaTJmmpq7ve4zm+vr4cP3682/0VFRUUFhYqjci6urouDTVb1nDx4sXKNApoz9qVlJR0OadzmR3LKCwspK6uDn9/f+bPn9/lOo6ubSu/twakrbGZnp5OWlqaUseKigqlnn25VklJiV0GteM5tvu9fPkyly9fVs5fsWJFr2V0Vx/Rf2TOphCir9xmzqZKpaK6upq3336b48eP09TUxPjx4wkKCqKlpYWRI0fywAMP8Mwzz6BSqbqcr9Fo2L9/P2azmQULFnD69Okumce9e/cyduxYamtrAVCr1d3W5/r17x5kKisrld9TUlIoKytj5cqV1NTUEBsb29dbH/YksymEcKXm5iaMf9hCZeXX/DrlN/wy+d+4XnOdnvpb161bx49//GP++Mc/dhlaWlJSojTKcnNz2bFjB3PnziUiIoKzZ8/i4+NDSUkJe/fuJSQkhLS0NAwGAyEhIWzatIkDBw4wfvx4xo0bB7Q39ror02g0KsckJCRQW1urNA5LSkqIiIggMjKSCxcuMGfOHF599VWgPWMZGRmplJecnExcXFyPn5O//3dDitPS0rh27RqAUmZP11q+fDnV1dVcuHCB8PBwfv7znwOwadMmTp8+rZRr+zxjYmJ48MEHGTduHE8//TQHDhwA2hv5L7zwAjExMRQXF3dbhtVqZd68eco92j4nIYQQQ4tbzNn08PDAy8uL7Oxsjhw5QktLC3fccQfLli0jIiICLy8vVCoVI0Z0f7tlZWWUlpYCEBwcbLevoKCAwMBAoH1xH7PZrATGjvLy8tDpdCxcuJDQ0FAefvhhvvrqK2Xep21xIUCG0HYgmU2MD6wPAAAgAElEQVQhhCvV19Xw1efXqaupYemiRyn9spiWNg+g+3mPfn5+LFmyhA8++KBLIy0oKEhp3GRmZrJ9+3bmzp3Lyy+/zCeffMITTzzBxx9/zPe//327844fP86BAwfYs2cPPj4+ZGZmKvGhuzKNRiPBwcHKvo7ZvfXr1/Paa68RHR0NgMFg4Pjx48ronUWLFhEdHc3x48fZvn17t43NwsJCamtr2bJlC0uWLFG2h4aGKo3G2NjYHq/18MMPEx0dTV1dHUuXLuWHP/whtbW1nD59mn/7t38D2huEts8H2ld7t/1ui7+d61hYWOiwjNLSUl5++WVeeOEFx/8BRb+QOZtCiL5yizmbbW1ttLS0UFJSQnl5OXfccQd6vZ7o6GhGjRqFt7c3I0eO7LGM0tJSUlNTSU1NJSUlRWkMJiYmcvjwYT799FOWLFnCnDlzSE1NJSYmRllMCGDbtm0YjUZKS0vRarVs3rwZo9HIqFGjSE5ORqPRYLVaycjIIDU1lZkzZ9oF9VuZZDaFEK7k6e3L3r+1ceiyhgttUzn0pYZjpRq0E7/X43lxcXG88847XeZblpSUEB4eTnBwMHv37lW2L168mBMnTgBw5MiRLlM2LBYLq1evVjKloaGhvZbZk5MnTyqNP2if29nxVV22V3Kp1eoe53kajUa2b9/O2rVr7Rp7EydOvOlr+fj4MGXKFKWhWVlZqWRiO+uYSe1Od2U89dRTHDlyhPXr1zscXiuEEGJocJvM5ogRIwgLCyMwMJCZM2eyaNEi6uvraW1tvaEydDqdstBPT9tTUlKU3ztuj42NtRsSGx8fr6xGa1tcCGSojyOS2RRCuNL8KeOYP2WcU+du3bpVWQzO5s033+Rf/uVfiI6OprCwUPleDwoK4vTp05SUlPD44487LK+m5rvvOtuUjJ7K7E3HFVxramocLoDXm/6+lm347ahRo+yG1DqjpzKys7MpLCwkJiaG/fv3y+q1LiBzNoUQfeUWmc32lQYbWbJkCS+99BLh4eHU19f36zWE60hmUwgxVIWEhODr69slM/i3v/3NYaPw8ccfJy0tjcWLF3cpKzIyktdee42DBw8qQ1tvpExoH4LbcaEegJdffpkf//jHFBYWcvDgQXbt2sUjjzzi7K32qLdr/epXv6KwsJDMzEwqKysJCQnhkUce4a233iInJ4fCwsJeM5D/+7//22Wxn+7KsC2mBHDvvff2890KIYToL26zGm1LSwtNTU00NzfT1NTU7+UL15HMphBiKLEtOmPz7//+70RGRiqLwj3//PNUV1ezY8cODAYD06dPV45dvHgxvr6+dlm26dOno1ar8fPzY8eOHezatYs///nPPP300/j6+vZa5muvvcb27dspLy9HrVYr+1544QWWLFmC0WjkwIEDZGRkKJnHjvVVq9Vd7qm7e+1YZ9taBb1dC0Cv17Njxw4uX77Mu+++C7TPe929ezd//etfMRqN5OXl2V234yJ7tnp8/PHHdn93V0ZFRYUytHb9+vWS1XSRYycLqa9vGOxqCCGGMVVbW1vbQF0s21zOb/Zd4PePjWRWaP+uRiuGr6vWev5hezGvhN9DrK73OTxCCAHtMeUXh0p56wfjCPAe+p2MdXV1yrs6bQvyrFu3zuHruIaT4OBgdu/eTUhIyGBXBYBv20awPKeK/7cwUGJKH/3mP7N4Xr+Esb4y+kgI4Ry3mLMphjfJbAohbgVWq5W9e/fyxRdf4Ovr6xYNTeiapRTuQ+ZsCiH6ym3esymGL5mzKYS4Ffj5+fVpsZyhSha+E0II0R23mbMphi/JbAohhBBDj8zZFEL0lVtnNq1WK+fPn6empobbb7+dyZMnExAQoLyXUwwNktkUQgghhBDC/bjtnM3r16/z3nvvkZuby/Xr15k7dy6rV69mwoQJeHp60tjYKA3OIUIym0IIIcTQI3M2hRB95Rbv2ezMw8ODjz/+mF27dmG1WpkzZw4rVqxg6tSpXL16la+++sptGppmsxm9Xt/jMTNnzuy1HIvFgsFg6K9q3RTJbAohhBBCCOF+3DKz2dDQQF5eHo2NjYwZM4bJkyczadIkysvLyc7OZsKECURHR7u0DkNJcXFxr8dYrVaqqqoGoDZdSWZTCNEX/1fdjO8dAx7OxBB1pXawa+A+jp0s5AHtvdzu7TXYVRFCDFNuN2fTw8OD5uZmvv32W1QqFQ0NDXz66aeMHTuWr7/+mt27d7N8+XKH50ZERJCfnw/Ae++9R1RUFGazmQULFrBt2zbWrFlDcHAwO3fuRKvVkp6ezuHDhxk7dizbt29n6dKlZGRkoNFo0Ov1yvajR4+i1WpJTExk+/btAGzbto3Y2FjS0tK46667iI2NBSApKYnly5ej0+kwmUw888wzACQnJ5OQkADQZbuNLTuZn5/PqlWrMBqNdi/1Pnr0KBqNhmXLllFcXKzci9VqZcGCBcpxtbW16PV6EhMT0el0dtutVqvdfdTW9j2qS2ZTCNEXcXsHp6NMDF33jfMc7CoIIYTADVejValUQHujs62tjdbWVi5evMi7776LyWSioaEBHx8fh+fu37+f2tpaTp8+rTTmbEaNGkVtbS0pKSksW7ZM2b5nzx7WrVtHbW0tQUFBpKSkKPuqqqooLy9Hp9ORmJjImDFjqK2t5eLFi7z66qtYLBZWrlzJtm3blHNOnDiBTqejrKyMrVu3Ul5eTnl5OadOnSIvLw+LxcIzzzzD6dOnKS8vt8tGbtmyhZ/+9KfU1tYqS9HbGoO1tbXodDq0Wi1nzpyhtraW9evXs2XLFnQ6HUePHmXp0qW9Nh737t2r3Ed/NDRBMptCCCHEUCRzNoUQfeV2cza/+eYbPvzwQyorKxkxYgStra00NzdTWVmJ1WolNDSUhx56yOG56enp6PV6QkNDu+yLiopSfnYclrp06VK0Wi0Ay5cvp6SkRNkXFhaGRqMBYPv27SQlJQEQEBCAwWDg0KFDBAQEAO3DWPPy8oiMjAQgJyeH/Px8/P398ff3Z8+ePRQVFXHo0CGSk5PRarVoNBq7LG1UVBRbt27FZDJ1+/lYrVaSkpLQ6/WsWbPmpofOzp49G5PJRHZ2Nlar9abO7Y5kNoUQQgghhHA/bpXZbG1txWQysWfPHurq6rjtttvw9/dn/PjxTJw4ke9///v867/+K0FBXeeMmkwmdu7cSWJiYr9l7G7UmjVrOHLkCB999BErV65UticnJysZxNraWuLj4wEYPXq0w3KioqIwGo2YTCYiIiIcHmPLvG7cuJGjR4/edF21Wi379u2juroaf39/ysrKbrqMziSzKYQQQgw98p5NIURfuU1m09vbmw8++ID333+fqqoqRo4cSVhYGCkpKfzHf/wH//Ef/0FSUhKBgYF4enady3H58mW0Wq0yV7Iz27b09HSWLl2qbN+zZw8WiwWr1UpGRgZhYWEO67dq1SqloVdWVobRaGThwoVAewbUZDJRUlKiZDoXLlxIcnIyFovFrpyHHnoIo9FIWVmZcs2OtFotqampytxTG1sWsqSkhBkzZqDVann//fftjqmsrFR+nzVrllJ2dna23XEBAQHEx8czb948SktLHd7vzZDMphBCCCGEEO7HLTKbHh4eqFQqzp07x5UrV1Cr1URERLBy5UqCgoLw9/dnzJgxPZYRHR3NsWPHlAV1OisqKkKtVnP48GE2btyobJ83bx4bNmxQrrFixQqH56emplJSUoJarWby5MmkpKQow28DAgKoqqqyWyFXq9WyefNmQkNDlfsB0Ol0xMXFMXnyZObPn89jjz2mnJOUlIRarcbf399uHuiqVavw9/fHbDZjMBhYs2YNarWaGTNm2F2voqJCuf+VK1cqn8eoUd81BE0mE2q1GrVazZw5c5QFhPpCMptCCCHE0CNzNoUQfaVqa2trG6iLZZvL+c2+C/z+sZHMCu2/1Wg9PDzw9vbmD3/4AydPnmTOnDn80z/9Ez4+PrS2tvapbNtqtI6G1tpWo83KyurTNW51V631/MP2Yl4Jv4dYnf9gV0cIMUxkm8v5xaFSPrvmHu9NFv3nvnGe/L+FgRJT+ujoyXPMnj5VXn0ihHCaW7xns7W1lZaWFl588UVaW1vx8PDg22+/7XNDUwwMyWwKIYQQQ4+8Z1MI0Vdu857NxsbGfi3PRqfTdbtgUHx8vLJoj3CezNkUQjhjpKcK7dgRTB470uF+j7ZWgq3nKdZMpVU14LNGxCDyoI2RnqrBroYQQtzy3CKzKYY3yWwKIZzxjw/cwdQ7HM+zb2lp4a/HjnFP8N1MLbvMw/PnO1wcTrivKX6O36ktbpzM2RRC9NWgZDarLp2D2bMG+tJiiPIcOVIym0KIm+blqSIksGtjs7m5haz/PkjYnBCmTrqL85e+pODEX9H/4xOMGCENTiGEEGKgDEpm87kTnvgXfT7QlxZDVHVDK80eMh9ECNF3tobmQzPvZ+qkuwCUn1n/fVAanELcBJmzKYToqwFvbAL8cbEvAd5Ng3FpMQR92zaC5TlVg10NIcQw56ihaSMNTiGEEGLgyYoJQggh3MKVikq+rW9k8t0THO6ffPcEvq1v5EpF5QDXTIjhSeZsCiH6ShqbQggh3MLdE/x5fO5Msv77IM3N9u/etGU9H587k7snyLsXhRBCiIEgjU0hhBBuY+qku3ho5v12Dc6ehtcKIbp37GQh9fUNg10NIcQwJo1NIYQQbqVjg/PbhkZpaAohhBCDZEg2NgtKrlPV5GX37+v6EZz94pvBrpoQQohhwNbg/M1/Zt1QQzMlJYULFy4MUO2EGB5kzqYQoq+GZGPTe6Qns6YEKv902gDumziGmjrHQzkMBgMHDx602/bGG29QUlLi1PXfeOMNKioqnDoXYNOmTcrvJSUlZGZmOl1WZwaDQfnXn+XerMLCQrvPfP369YNWFyGEcGTqpLvwv2Ncrw3N5557jnfeeYc1a9YM6veqEEII4W4G5dUnvWltbeGTTz7h2rWrADQ3NzFjeki3x+fm5nLhwgUeeeQRfHx8ADh37hyPPvqoU9dfvHgxfn5+Tp0L8NZbb/Hzn/8cAH9/fyIjI50uq7Pc3Fx2794NgNFopKamhhdeeKHfyr9Rp0+ftvv7+eefH/A6CCFEbxYtmN3rMYmJiWzbtg1/f3/i4uIGoFZCDA/ynk0hRF8Nycxma2sr5eVllJSUcOnSRS5dvEhjQ12P56xfv57XX3/d4b6Kigo2bdqEwWBg06ZN1NXVUVdXZ5eNq6urUzKSH3/8sZIVLSkpYf369axfv56DBw/yxhtvdFsmtGcebT9LSkooLy9n165dynVycnIwGAysX7+ewsJCZbstO2u7Vk9Z2ZCQEEJCQjAYDJw7dw5oz8bm5OTYndvTtY4fP+7wWrb7tR3TuX62n++88w7vvPOO8nmkpaX1WkbH+gghxEB4M2tvr8fs37+fX//615SXl1NaWjoAtRJCCCFuDUOysdnY8C2zZtzP4ice/fu/BViv9zxf84knnuCLL76wa1TZaDQalixZojQEX3/9dXx8fKiurlYaWp988gn3338/0J4Vra2tpaKigoiICB5++GFiYmLYtWuX0rhzVCbYNzb9/f2pra21axBmZWVhMBgIDw/npz/9qTJcNzc3l127drFixQp8fX158803e/2cLl68iK+vr1Ln3//+98TExODv79/rtbZv386KFSt4+OGHiYiIUBrga9euJSYmhlWrVvHKK68on4+tfgaDgenTpxMeHk54eDiLFy9W9gPdlnHw4EH27duHwWBgxYoVvd6bEEIMlH/+53/mxz/+MadOnSIwMHCwqyPEkCFzNoUQfTUkh9HWNzRyzvI5TQ31tNEGbW20eYzgdvXoHs9LSEhg/fr1ZGdn22338fFReqxPnz7NuHHjAHj66ac5duwYQUFBHDhwgHXr1tmd98knn/Dcc88RHR2tbNu+fXuPZYaEhNj97Oi1114jPz8fPz8/QkJCuHDhAp988olSvsFgUM771a9+1e19GgwGrl27RmVlJRkZGcr21atXM3fu3Ju6VkhICPv27ePSpUtcvHjR7h4B5fPpXL+JEycCKPts9u/f77AMrVbLtWvXUKvVXc4RQghXmXT3hBs6TqPRuLgmQgghxK1nSDY2p97lT823DXh2iP0eKhV3fq/nh4GgoCAef/xxcnJy7LZnZmayd+9e9Ho9er2effv2AfDII4/w7LPP8tRTT1FdXd1lnmZNTY3SqAJQq9W9ltmbjtcYNWoUNTU1Do87efJkt2XYsqeOGrTOXMumpqaG8PBwlixZ4rCMG9FdGX5+fqxbt04Zbvvb3/5WmV8rhBCuEj5/1mBXQYhhS+ZsCiH6akgOo50w9jamTvC1+6cNHI2PV+/VXbVqFb///e+5du2asi0/P59169bZZSihPTsZFBTEBx98wNNPP92lrMDAQPLz85W/Oy6K012ZPXnwwQftGsL5+flotdobPt/GlpHsy7VsWcy6ujpyc3Px8/NDq9Vy4MABJk2apFzjZhubPZUxd+5cjEYj165d49KlSzdVrhBCOONG5mwKIYQQwjWGZGazL3x8fPj1r39tNy9w3rx5rFixgsjISO6++26748PDw3n11VfZs2dPl7KeeOIJMjIyCA8PZ/z48YSGht5Qmffeey+xsbG8+uqrdttfffVVIiIi2LdvHxcuXCA8PFwZ9trfertWVlYW+/btIzc3l+TkZCX7OGXKFJYuXcqUKVOA9hVvHQkMDCQ+Pr7Larhz5851WMbBgweVhZIqKyuZNGmSS+5bCCGEEP1D5mwKIfpK1dbW1jZQF8s2l/OLQ6W89YNxBHg39Vu5hYWFXTJ9hYWFTJo0SRmqaVvoxt/fn/LycmXeYF1dnd3ftmP9/f2VcwsLC/Hz8yM3N9eucdVTmZcuXVIaVI72dZ672LG+tmMcZS8d3autLmq12i4T2d21goOD2b17N2q1uss5trJqa2vtPr/On2fH+w8KCupSr+7KgK7Df79tG8HynCr+38JAYnX+Xe5NCCGc9WbWXp7XL+n9QCFEF0dPnmP29KkyjFYI4TS3aGy6SklJiTLH0DYs949//OOwn2toa2z2NhR3oEhjUwjhKpe+uHLDiwQJIez95j+zeF6/hLG+owa7KkKIYcrthtH2p6CgIJKTk6moqHCrVVR3794tw1iFELeEN7P2sulfnx/sagghhBC3JGls9sI2l9GdDJWMphBCCCGGLpmzKYToqyG5Gq0QQgjRH2QIrRBCCDF4pLEphBDCbcl7NoVw3rGThdTXNwx2NYQQw5g0NoUQQrgtec+mEEIIMXgGrbFZWlpKc3Oz/JSfNDc3D9b/DIUQQgjRDZmzKYToqwFfIGhEayP1168x6c47GT9+PF5eXvLzFv9Z2+LBiNbGgf6fohDiFiBzNoUQQojBM+Dv2fz1gc95+x/GMS3INQ8ALS0t1NfX09NteXh4cNttt+HhIaOIh4Ir5ZXosy28vDhE3rMphOhX8p5NIZwn79kUQvSV27365OjRo5jNZry8vFCpVAB2DU+VSkVTUxNhYWHMmDFjsKopOvBWa6gfIYFMCNH/5D2bQgghxOBxu8ZmYWEh/v5+TJ8+naampg4NTmhra8XHx4cjR45QVFQkjc0hoqHWym3NNYNdDSGEEEJ0IHM2hRB95XaNTS+vkYSEPIBON4tPT56gpaWVoEmT8PIaiUajwdv7Ni5fvsy1a1V255lMJi5fvmy3beLEiURFRd3wtbOzs4mNje2X+7iVSGZTCOEqMoRWCCGEGDxu19hsbm6hvr6Bq1cr+eCDD/n6668Zf8cdBAdP5umnn2bEiBE0NTV1e/7hw4cBCAsLG6gq3/IksymEcBV5z6YQzjt2spAHtPdyu7fXYFdFCDFMuV1j08fHBy8vL9RqtdJgvH/a/UD7fE3bsNrOOmcw4+PjASgrKyMnJ4eFCxdy4cIFoqKisFgsHDp0CIDo6GgCAgIAqK6uBsBsNnPlyhUmTJhAQUEBDz30EDqdTinbbDZTUFBglzk1mUxMmDCB8+fPExYWhkaj4ciRI1y+fJmFCxei1Wr76yMaciSzKYRwFZmzKYQQQgwet2hstrW10dzcjIeHB7Nnz2bcuHGoVCoenPMgX3/9NdeuXePc2XP4+/sTuSgScNzgdKS0tJSXXnqJVatWKQ3DCxcuAHD9+nUmT55MeXk5Go2Gl156ifj4eAoKCjAajcyfP5+goCAWLFjAxYsXCQgIIC8vj40bN7Js2TIyMzMpKioiISFB+T0uLg6AtWvXEhQUxD333IPVau33z2wokcxmV2vfv8DXNQ2DXQ0xBN0xypuM5VMGuxpCiFuAzNkUQvSVWzQ2KysrKSwsJDQ0lKamJs6dK2T06FG0traSm7ufsrIyysrKuP/++1n4xMIeM5zdSU1NRaPRAO1ZUFv2Mjg4GIvFYpe5BPDz88NoNAJw6tQpSktLCQgI4MUXX1QalLNmzSI5OZmEhAQA4uLilN/37NnD6dOn3TqjaSOZza6+rmkg56K8e1R0FT15sGswvMicTSGEEGLwuEVj88iRI1gsFubNm0dDQwMff/wRISEPMGnSJNauXUtrazOffXaeUZpReHl54+U1ssf3cDpia2gCREREABAZGdnt8ePHj7f7u6CgAJ1OR3FxMaNHjwZg9OjRbN68WTnGth3g9OnTGAwGxo8fz8aNG9260SmZTSGEq8icTSGcJ3M2hRB95RaNzbq6OsrLy8nPz+fSpUvU1NRw9epVrl6tpLr6OrYkZlVVFRVfV1BYWIifn79T1zKbzQDs378fgNzc3Js6Pzg4uMscTke0Wi379+8nOzubDRs2kJWV5VR9hwPJbAohXEXmbAohhBCDxy0amzNmzODw4cO89tprjBgxgpkzZ+Lh4cG5c+e4evUqHh4eHd632YZK5cHUqVOdulZgYCD5+fmkpaX9f/buPS7KOm38+Gc4DDgMIIicJBUFTUOTyDOmJmKFeUpLy7ZWMx+prdT0SfvVsvakPbpp9bS0bunmhqtbVmJSiZrnUgIpJUtR8YCAJxAYzsPM74+7uQEBTyAzwPV+vXjNzH3f3+99zXi85voelOT1woWbah8dHU14eLha0awv8Vy5ciUAP//8M4GBgbcUa3MhlU0hhBDC9sicTSFEQ7WIZLNXr148/PDDfPzxxwQEBDBx4kTuueceevfuXedwWY1Gg4ODA+XltefE9evXr8ZrPz+/GkNdfX192bt3L0lJSYwbN47Bgwfj5+cHUCOBDAgIUNtMnToVf39l3tDMmTPp168fSUlJuLu7q22rXwPKHp+ZmZlERUXd1F6fzZFUNoUQt4vM2RRCCCGsp0Ukm/b29gQHB+Pq6krnzp2544476kwkLcxmc73nr64y+vr6qtugVL/Gcl31uZSW66qfh9rbqlx9vq5rWnqCWZ1UNm+dm3s7enqYOJqvIS8v19rhCGFzZM6mELdO5mwKIRrKztoBNAZL9dLe3h4nJyccHFpEDt1qSGXz1ng4u/BSbzMJE9ry36EaPNu4WDskIWzOP9ZttnYIQgghRKvVIrIye3t7QkJCmD17Nt7e3ri6ut70arPCeqSyefO8XbS82NeJPw1sh0sbZ57r74iDXS4rfqzgXEEFyO9/IYQQDSRzNoUQDdUiKpsmkwmAPn364O/vL4lmMyOVzZujc9bxQl9X/mugF23atMFYCc5tnJnW151hHbVoNL8Pd7J3AXMb6wZ7O+WeAcMla0chbJzM2RRCCCGsp8krm0Y7LYtSTPTOlP8kCsXpK+UY7WQ+yI3wdm/Hf/U288IAT9q0ccZUaUYDUFHBvuMGfjlbgkNxBQ5Ozgy+w4ybsyObT5gpryi1duiNK+dXWP0kTPsE9F7Xv94GaTQaegV2QO9oZv+xc5jkO7LbQuZsCnHrZM6mEKKhrDKM9qujhXx1VIZNiip3etpbO4RmoYuHiRf7tsVF54zx90RTY6cBs5miSnsie3gy6i4NWg1M6a2jnZOGTj9cYfXPJvJL6l80q4bTKXDpBDjpIeQh5Vj6bijIATdf6HQvaHVVx8IeVZK/c4eh+/3K9Ue/A6+uSj/VzwP0Gq20txyr3md5MZxOVvr16gqdwqriAaV/vRf88vv+tpZH3x5192e4pMTipFd+AILvUx4t1zvpoXM/pV/L9ZbYLe2C76s6FzgAPDs26NcRjYa7vF1Zel8b3J3tmFPqzoEzBZhkVEajk302hRBCCOtpEcNohWgtTufb8Y/UAopLyrC3s0OjqWTr0cv8d8JFAjx1DO6sI6qTiYX3exLs25b2nnr+FOaKr+sNfq/0/WpYOxPKDMoPwPZ34bM5yvP9/4L/vKA8P/QVbFmqPD93WHluuKj8bFkKuz/4PegUpQp5JVt5XV6sJKqrn1Tusf0d+OrPyrn/vKC8BigvUh4tieaRRHjvgbrjrqu/8mLl+iOJSvL62Rwl5quvP52iXGe4VDv28+lKu/JiyD6inGuESmpHTzcWRbRneBcdfQPa8L+R3twd4NngfoUQojHJnE0hREO1iAWChGgtsvMu88Z+PY72efyxXyU/nS5mfuIV0k6UEtBeyy/nS+jjWszgYE/MGjMXcg387/4Czpfc4B/1nbEwLBoGTas6duATGDVfqVB6dVWS0Zxfr9/XfbOUymT6buX1lUzoGKoka4e+UqqDTnpo3xWO7lD6PPsTPLFSaWfh5qskixY5v8JdkUpcd0UqVc19q2v3N/j39zByrnJNdrWYD30F3Ycr77O8GH6OV6qWHXrVjN1wSbnP6WQ4tgv6P6lUTG+RvZ0dndp5sHykG6O7u/LNsXyulJh47G4P3hll5pVt9vx45iJGGVPbaGTOphBCCGE9kmwK0cwUlxSx/ICR5PNlHL1YQdqFUnA300bngoNdGeuPwt2BBgLcy/jfPVdYmZrfeDe3VBu1N7DNitPvSVnwfcrcypQNSpVwzKKa13Xuq/zUJVs4L5cAACAASURBVH230qb/k9AzUklGr6e+/orzQOdR+3h58e/x6mvHrvdSktJDXykJ7LRPrn//awjy8eDN4W0Z3UPPzowiXt9+iYIyE85aO8b1dOd/Rtjx8pZyUjOvNOg+oorM2RTi1smcTSFEQ8kwWiGaHTNZhaWsTzOQmlMCdr/vM+vohL29hh/OlvPKNxc5caGIvn43ORe2/5NKdfP71ZDyadWxLUuV1/v/BXf0UaqIloTu+9XKUNX6WOZGenRQXjvplba5Z6qG6rr5gmcnpe9v3lTuZamIWlS/h7698rhvtdJ/Xf1Zrtn6thJj9US198NK8vj9atj1+5DZzv3qjt9yrWdHpULaALmF5Ry5WM6P50p5dWsOP+cUcjK3mIXbLrDrVDEn8irIKbjBubXihsg+m0IIIYT1SGVTiObKbKrx0lBu4rn+Xozt5kpZJfTwd+L+YHB20vLfu4o4l3sDi3KNeFEZ6lqQU1Xpq35swB+qFtgJe7TqmvtmKXMrLQneqPlVzy1VUCe9Uhm0JGwdelUtGuTaXhme+th7cGynkjRqXZShrJOWK6+DwqvuofdShtta5nOGPVq7P70XvPCtMjzWzVdJZJ3dlPOWauu5w8o9Rs6tGh5bPXZQFhsCCH/m+p/fdVw0FLIsyZFP0ytIO1cKZgAz6ReLeH5rAfmlZrILiht8HyGEaAwyZ1MI0VCSbArRQnzwYyF70gp4vo+GyF5+mDQ6MJXRua0DTvY3MQfQkkxe7xhUrVYLNedZhj1a9dyzY92rt/r2qF0p1Opq9nn1vavfo1NYzdd19Xf0O+Xx2C6lsjly7rWv13vVjD19t9LWsyN0G1b7PdyCwvxc0uoY2fzbmZzaB0WDyZxNIYQQwnpkGK0QLUR61nm+zTBw+LKZinITZlMZyaeu8MKWK5zNK7F2eNZhqbx2ClOqnLcyDNa3O0yLa9DCQMJ6ZM6mELduX3IapaVl1g5DCNGMNWll00VrT3cP5UeIq7lo5fdFg5gqKDHBmz9W0M69kI7u9sxOzOdglsHakVnP1VXSm1VfRVc0G7LPphBCCGE9TZpsPnyXFw/f1fA96oQQ9btYWML8XY4425nIvNJKK5pCCCEaTOZsCiEaSuZsCtECZecWWDsE0US27U0hr8DApIeGWjsUmyRzNoUQQgjrkTmbQgjRTG3bmwJAlzt8+ezrXVaOxjbJnE0hbp3M2RRCNJQkm0II0QxZEs2I8DDCenWXhLMess+mEEIIYT2SbAohRDNTPdG0kIRTCNHYZM6mEKKhZM6mEEI0I91KT2A0+vPAsH61zoX16o7ZbCY2bhPdOnegS0c/AE6eyQZola9lzqYQQghhPVLZFEKIZqRE40BuQWG953OvGGijdWzCiGzbs1NGWzsEIZotmbMphGgojdlsNls7CCFETeNWHyb+RLm1wxA2aGxXLa/11XLybE6tFWjrGl4rhBC36n//vo5np4zGw93V2qEIIZopqWwKIUQzU9f8TEk0hRCNTeZsCiEaSuZsCiFEMxTWqzsAn329Cw83PSCJphBCCCFsi1Q2hRCimbJUOEESTSFE45M5m0KIhpLKphBCNGOWCqcQQgghhK2RyqYQQgghhKhF5mwKIRpKkk0hhBBCCCGEEI1Okk0hhGhBsrOziYuLIy4uDoPBcENtNm3axKZNm25zZEKI5kbmbAohGkqSTSGEaCEMBgP+/v7s3LmTlStXcs8991zz+pSUFLp168bYsWP5+OOPmyhKIYQQQrQWkmwKIUQLsXHjRgDeeecd3nnnHdLT00lJSblmm3Xr1jVFaEKIZkjmbAohGkpWoxXCRrk72fHRg22tHYawIS/vLLzm+fz8fAD0er16bP/+/YSF1b0tSn3HhRBCCCEagySbQtiotm3sCfU0WTsMYUM6ujkCRmuHIYRoJfYlp3FXcGfaOGmtHYoQopmSYbRCCNHCVF8YaMCAAeqiQaDM09y5c6e1QhNCCCFEKyLJphBCtBATJkwA4KWXXuKll14iPDycsLAwvvjiC5588klSUlJ48803GT58uJUjFUI0BzJnUwjRUDKMVgghWgg/Pz+ysrL44osvGDZsGOPGjQPgqaeewt3dnbCwMN566y1eeOGFGu3ef/997rjjDmuELIQQQogWTGM2m83WDkIIUdO41Yf56bKZ7RNcrB2KsCF/3FaOp6ORjdN6WTsUIUQr8L9/X8ezU0bj4e5q7VCEEM2UVDaFaMa6du1a69iqzUkM69HOCtEIIYQQQghRReZsCtGMVVSUYzSWYzSWUVFRRlFRPkZjeZ3XxsXFERQUpP5s3769iaOtEhERoT5PS0vjrbfeslosQggh6iZzNoUQDSWVTSGasStXLjNlylQAzGYzQ4cMot1dI+q9PiYmhqlTp3LhwgUGDRrE1q1bCQwMbKpwVadOnVKfh4SEEBIS0uQxCCGEaDoXDOU893k6FZWypZeobWiQB7PvC7B2GOI2kGRTiGbMycmJzz79N5WVRkyVRooNhXyVknPddt7e3kRGRlJUVERaWhrjxo3jmWee4cyZM8TGxrJ9+3aWLFnCqVOniIyMJCYmBm9vb/Xat99+m7lz59K5c2c+/PBDNWH94IMPePvttwFYuXIlI0aMIC4ujs2bNwMwevRoYmJiAAgKCmLjxo0AxMbGEhsbS3FxMS+//DKJiYk1+q4ez9tvv83YsWNvx8cphBCimsbcZ/NCYQUllZBwou7RN6L18nK2I8Cj1NphiNtEkk0hmrGL2acpMhRQaawAs5lKYwXGiuu3S0tLIzExkZiYGC5cuADA8OHD6d+/PxkZGcycOVOtesbFxbFixQqWLFmittfr9Rw/fpzt27czY8YMtm3bxvbt28nPz+f48eNq5fTQoUMAJCcn8/333+Pt7c3UqVMJCgri+PHjaiwW7733Ho888gixsbEcOHCABQsWsH79embOnKm2F0IIIYQQzYMkm0I0Y5sPnsdoNIK5aliSe9v6FweKiYkhJiaGzp07s3btWry9vdVks3///gDs27ePuXPnqtVKS3JYPdkcMWKE+jhz5kwAPv/8cxITE/noo4/U606ePAlAZGTkDSWKH330UY32Fs888wwrVqzgiSeekCG3QgjRRGTOphCioSTZFKIZG90v+Kaut8zZvF3Wrl2rJq0WP/300031cejQIXQ6XY1jr7zyCgcOHOB//ud/GDp0KLNmzWpwrEIIIYQQ4vaS1WiFEDUMHjyYt99+m4yMDEBZxXbSpEk1rrGsZBsXF0dkZCQAo0aNYsWKFRQXF9/Qfeq6btKkSbz33nt1Xt+/f39mz57N4cOHb/i9CCGEuHX7ktMoLS2zdhhCiGZMkk0hRA2BgYGsXLmSkSNHEhQUxPfff89rr71W45pjx46p5+bNmwfAyJEj6dOnD7179yYoKIgPPvig3ntMmjSJ3r1715ivCfDss89y5syZWtuzREREEBQUxKuvvkp0dHQjv2MhhBC2QmNnxx3engzo7IHWxd3a4QghGkhjNpvN1g5CCFHTuNWH+emyme0TXKwdSg2W1Wgti/uIpvXHbeV4OhrZOK2XtUMRQrQCe5MPE9are6OsRpuWXcQr35wi4cS1Vx0NdHfjrft1RAS2Yf53eaz/pYSiCqmutmReznY8FuLK++ODrB2KuA1kzqYQQgghhLAyO7p5OhJzXxsevqstTlpH/jIcnBxgzWETRWU3sNS6EMLmyDBaIcQNCwkJkaqmEEK0Ek02Z1OjIaidjsXD2zLhbk8cHbUYK8HX05VZffX4uzkAv1dXHdtB5S3UStJ3Q8qnYLh063Hm/Kr0cfXzxuhPiBZKkk0hhBBCCGE13Xzas2iICw+HeGJnp8VkMmOngZLiUrYdNZB/uRjH0jLaOznzWFAJI4Pb4GDveOM3+H41fDan4YGeOwxbltZ+3hj9tRB2dnYM6NGZIF8PNBprRyNsgQyjFUIIIa6yYncmJy5fe26ZaJ26tnNm9n0B1g6jSTTVPpt9/cyMudMdeztHKk0mNBoNaMBkNuOodWbaQG9MZg0BrvZM7a3jQmEFC3blk5BuoNxYee3Oc36FQ5urXuu9oLwYju2EMgMEDgDPjlXXnjsMbr7Q6V7Q6mpeW2aou/9zh6FDL/DtoRw7nQKXTijPu9+v3BMg9wxk7Fee9xpdsx9Lm16jlfs2QxqNHSO6eLDkfid+Od+WhVtLOZdfYu2whJVJsimEEEJcZdfxPPadM1o7DGGDBncoaTXJZlNJPa/h2/RCxoQ4YGenpbSslDWp+Zy7bGR8qAf2mYUM9TXRNcATO3sH2uqNTOxRyXeniii/2T+m5cXwnxeU5/694O8TYNonUHhRqX4Oi4bt70D7rvDIMvjqz3B0B4yaDztja/eXskF53LJU6ce3R1WieSRROb4wWUkm186E/k9CWz8lDovcM8q5YdHNNtG009gxPLgdf430pJevjhBvZxw0ZuZvz+VcboG1wxNWJMmmEEIIUYdLpSZrhyCEVe1LTuOu4M6NshrttRzJusjC3XqcHTQMDnbh3yl5vLazBE1hKR19nPkoOZdu4Vq632HGRCW/nsvn37+UUlJxA+M0fXsoiWPuGQh7VKlEnv2pKukDpTJ56kelwumkV64/ukM5Z0k0wx5VXl897DXq963Bfo5X+vHtoVRGC3Kqrsn5FZLXwx19YMSLtWPc8X/KuUHTbu6DsxGODg4M7NyOtyPb0sNbR9xPl+nq4cyUu9tSadbwxi44fqkA2f+idZJkUwgb5VZ+mfx8I2fPnuWOO+6QR3nExaADD19r/9YUQohGZubYhSIW7Kjk7l+L2XOqhLzSctq1dcSljZZKk4Z//FyJr4+B8opK5m27wraMosa59aj5yhDYUz9WHevcV/m5UdWrlOm7lQpp/yehZ6SS2F6Ps5uS1JYXN8vK5uCgDvzvMC3dvZz41095vLH9IkFeTix/0IeJIe6Umh2Y93UJ+SWyonBrJPtsCmGDxq0+jLkgm3XPhls7FGFD5n97jswrpbLPZhMYt/ow8SfKrR2GsEFju2pbzZ9Ba+yzqdHYYzYr8zDbuWj527guLNl6il8zS5jSR8fLA13595FSlvxwE0MzP5+nJHMLk5WE7q/3KZXEnpHK+e73w9HvlKrlsGiluunmC8H3wSfPKAnjqPlVVc2FycoqsluWwt1jlWM/x8ML30L2kapkM+uw0rb6MF1LRbX6PV/ercTUfbgydLeZ6dLOi9eH6TEB/29bNln5ZdjbaejbsS3vPeTDusNFxO7Poqyi7vm1ss9myyaVTSEEWq2WzMxMKioqcHZ2xsfHB6NR5qvZGt+cH8h0DrV2GEIIcdtYEk0AkwnaaO2IHduBguJKtA52BPo5sbB9BWh1vLc/l6KyG/hSqPfDVZVKrU5J7iyL/jjplWNhjyoVznOHletc2yuPj72nXAvwxMqq+ZgdeikJqFdX5djAL5SFgILvg0nLlb6DwpVz+vbK8Nppn1T1r9VV9aHVVfVtuFS1oFAzcfLyJf57tx12ZiPZBcqvR6XJzP5TeUz7xoWzlwvqTTRFyyfJphCtnJ2dHZ9//jn/+c9/yM3Nxd/fn1mzZhEWFmbt0MRVcvzDIbeRho6JRuHcxgVfnZkLJVBcXHz9BkI0I001Z7M+hRUm/rLtMt30xbwxSEtQZz9MOGK0M+Ont8NOc4OD84Lvq/laq4OQh2pf59ujakXZ+q7tFFb72k5X/XtZ/X7Vz13d/9V9XN1PM3L+4oU6j6dlZDZxJMLWyD6bQrRyKSkp/POf/wQgODiIvLw81q5dS1ZWlpUjE1fzzdpr7RBENVo7ZyZ20/KfMe14ooczWvs21g5JiBbFWGnk4NlLfHuyhJOFUFlporKilK/S8nh3/xWKbnopWiFEU5NkU4hW7vz586SnpzNq1CgWLXqDu+66i/T0dAoLCxul/4ULFzZKP40pPT2dlStX1nlu2bJlpKenN3FENybHX+bw2gqtvR1TQrQsH9GWvoHuLBnalj/0dsLZQf5ZFS1HU+2zWS8zQCVXyozM3l3OzpMFfHnkCrO2FnDicjEmkyw7IoStk38VhRA4OzuTmXmW1NSD5Obm4uTkhL29faP0/e677zZKP43Jz8+PsWPH1nnu4MGDGAx1bNxtA6SyaRu0Dk48HuLOa8Pa4emhx2iyo62HC/9vaFsiu7qA5vcZKnZOYHa0brBCtBBHLxTxzNf5zP6uiIuFJdYORwhxgyTZFKKVsre3x87Ojm7dujFq1Ch++GE/S5cu49y5c0RGRuLt7V1v24SEBKZMmUJ0dDQ5OcpeYsuWLVOPWSqDU6ZMUR8tx/bs2VPruurHFy5cyPr160lISFDPrV+/Xm2TmpqqHl+2bBnr169Xj1evVqanp7N+/fo648/OzuaTTz5RX69cuZIpU6bUW+20FVLZtD43nRsT73Tmz0Pd6eilp9IIZrMZU4WJnPwKcq+UQHEFdpWO3OlpR6ifE2isM99NXJ+/tzdd/NtbOwybtS85jdLSMmuHAUClycSpS4Vk5d7EKrRCCKuTZFOIVujs2bP89NNPZGZmUlRUxPTp0+nVqxdGo5Hhw4czfvx43Nzc6my7cuVK3nnnHaKjo5kxYwZ6vR6AiIgI5s+fz3333cfEiRMBmD9/vvro5+dHamoqixYtYv78+URFRdGnTx9ASTQfeOABoqOjGTx4MEuWLCEzU1lUYNmyZaxatUpt8/TTT6sJ7sGDB1myZAlTpkwhODiY2NhYNc6NGzfSoUOHOt+DwWDg4MGDav8bNmxQY920aVODPtvbSSqb1tfT257/i/Sko5crlkUz7e3tcNAY2ZFRgp2jliHdXLm/izP/eMiDz8a5ExGoxcHuBv65NVxSNn8vL1Z+cn5VjkHN55ZzuWeq2lqOXaudRc6vVddeq20L56Vrw2sD27BsuBsBbXVoNNaOSAghWh5ZjVaIVubKlSt8/PHHuLu707t3bzZu3MjcuXPp3bs3ycnJPPjggwQEBFBWVve32XPmzOHEiRP4+vrWOpeUlMTPP//M8ePHAQgNDa3x+OGHHwKwdOlStU1qairr1q3j008/ZciQIQAcOXJEPR8TE6PeLzQ0lCNHjrBz504mT54MQHR0tNouKiqK9PR0goODSUxMZN68edf9PK7uf+fOnddtYy2yGq315ZZo2JdZykgXJxzstUAlv2YXc+R8OQ/0aMeAwEpcKCPQW49bGye0diaW3a/h0Xgz6Rev82tXXgyrn1S2QABYO1PZ8+/OCOX4f32hJJh/n6DsEViUCy6eytYMuaeVayzHc88oe/ZdPKE8n/aJsurl96sh+9eq4y98C4aLtdtarm+hPF10zA1vx9Q+7jjaabhS0p5FOy9xWv581WD1OZtCiGZPKptCtDIXL14kLS0NvV6PVqvl9OnTHDx4ELPZjEajYcOGDaxfv568vLx6+7g60UxNTSU8XBniOWPGjHrb5eXlMX36dObPn8/8+fPZu3cvwcHB5OXl4e/vr153dVW1+v3c3NzIz8+vs/8HH3yQjRs3kp6eTmRkZP0fwnXej62Syqb1nbhYwAvbi9h8JB8T5aTnFPBK4kVmrsti/9kiNv2Wz5Gzl/BqY8bRwY7S0jK+O11GQfkNzIH27Kg8XjoB537+/Ybfw+VTVed3/J+SFD75EUz9h7Jh/LFqX5DcNwvGvak879wXpsUpzy17+907GQZPg77KlzWcSqrZ9urrW6C2Lm68MsST5/t7cuxiKUlni3j87rb8ZXh7Att5WDs8IYRoUSTZFKKVsbOzQ6vVkpyczFdffUV5eTlabdWcMjc3N9q1a4eDQ90DHwYNGlRrLmRSUhIxMTHMnDlTHVZbl3vuuYfdu3cTGhqq/uj1egIDA0lKqvpPb/Xq4tX327lzJz179qyz/yFDhpCYmMjGjRsZN27ctT+I3wUFBanzQA0Gg00Po5U5m9ZXaTJy6nIhf95dyPv7zrNgRwEJ6YVccarE7KClrAJ2ZttzNr+CSwUGlu29xNytFzmff4PzzPo/Cad+VJLMMYuUZPLiceW4he73hEirUx7Lqi1o5aSr2Z+22uvyYvjrfbDx1ao2V7fVXtW+hbnD04M/D3fn5XAvsgvLeW3bJeZ+c5lfz5fwh1AP3ozwIKh93VMIWiNbmrMphGieZBitEK2Mr68vgwcPVhO4sLAw+vbty7fffgvAyZMnqaioIDg4GFdX11rtY2Nj6dOnD/Hx8QAsWrSIfv36ER4ezsGDB7nnnntqXB8UFMTIkSOJjY3lySefZNSoUYwcORIvLy/uuece5s2bxwsvvEDXrl3ZsGEDAMHBwXXe78iRI0RFRanDZusSGRnJwYMHb2gILcD7779PeHg4Y8aMAZTk1lb5Zu0l0znU2mEIzBy5aODlHU6YjWXq17b2Wh0mClhzsIjKyhxm3Ksnv8x0c113DIUDvy9e9eRHsOl12BkLk5Yrx/x6KK9PpygVUIDAAVB+A8M/LXMxg4eCU/1fCrVkTg7gq9dyIq+cv+y4yNYTVzCZzfz3NljxoD3tdI44y/+MhBCi0chfqUK0Mi4uLkyePJnLly+Tk5PDE088QceOHdFqtbi5udGnTx969uxJ27Zt62wfHBys7s2p1+vVxPDEiRNkZ2cTGhpKRESEev2+fftIT0/Hz88PvV7Pzz//rFYSLXM5fX191T6Dg4OZMWOGWr2s736gJLpXJ8Rubm71bmtS/T0sWrQIUKqh1WO3xGqLZM6mbTEbr6r4aDQ8HdaOO9s5Y6w0493WmVeHaHDWOrDy5zIuFdzAljqd7lXmWvr9Pl9yWLQyx7LTvcrrQdOURDF5PTi7KXMrPTtWzdHUuijXdR8Obr41n3t2hFHzlcppW7+q41qX+tu2MCcv5vPqbi0hPhVs+aWAikrly4Dvjl/h5R2uXCyq5NecxtljuCWQOZtCiIbSmM1m2RFXCBszbvVhzAXZrHv29gybdHJy4u9//zvp6em8+OKL+Pv7c/HiRS5dukSXLl3qHUJ7uyQkJBAXp8wVs1QvFy9efFN9pKen8/rrr3Pp0iW+/PJLdTivZfsVi6lTpxIVFdU4gTex5R9vINk5lI3Telk7lBZv3OrDxJ8ov6k24d0DuN+nnEe6Qu+u7TCZ26DByKmL+UStv8SvF+SLgpZgbFdtq/kzuDf5MGG9utPGqeHb96RlF/HKN6dIOFHaCJGJlsTL2Y7HQlx5f3yQtUMRt4FUNoVopZydndHpdLi4uFBZWYmnpyeenp5WiSUqKopu3bphMBjw8/O7pQV7/Pz8mD9/vlottbBsaVL9uuZKKpu2bW9GIclHC/G1d+KuAHc0jkZOXywgZncBmYZKa4cnxE3bl5zGXcGdGyXZFEK0TpJsCtEKVVZWMn78eMrKyvDw8KCiosLaIdUYHnsr9Hp9rUQTqPNYcyVzNm1ceT7ldhr+8Zs9IR1LCHCvYN72PDb9VkiF6SbnbgohhBAtgCSbQrRCRqMRZ2dnnJ2dbSLRFDdGKpu2z2Qy81O2gZk7dOjtSzmcWSyJpmi2ZM6mEKKhJNkUQohmQiqbzcevZy5YOwQhhBDC6mSfTSGEaCZkn00hRFOSfTaFEA0lyaYQQjQTvll7rR2CEEIIIcQNk2G0Qgi++uorDhw4QEVFBX369GHMmDF4eXlRUlJi7dBENTJnUwjRlGTOphCioaSyKUQrVlRUxL///W/+8Y9/kJSUhMFgICgoCJ1OR1lZGU5ODf9PRkJCQiNEKkAqm0IIIYRoXqSyKUQrlpWVxZYtWzAYDPTo0YOnn36aQYMGkZuby+HDhxk4cCAajaZB93j00UcpKpJqXGOQyqYQoindjn02e/s489pAXaP1J5q/Wd9esXYI4jaSZFOIViwrK4vc3Fy0Wi12dnY4ODhQXl5OQkIC33//PQMHDqyzXU5ODvHx8bi7uzN69Gj0ej179uzhyJEjNY6tXLkSgJUrVzJ27Fh8fX3rbFu9z4CAAPz9/YGqPTLT09P57rvvarVJSEjA39+fo0ePEhYWRk5ODkOGDFH7S09PV19Xl5qaSlZWFv7+/iQlJdGvXz/1Xjk5OezcuZP8/Pwax1euXMn9999PSkoK3bt3JzQ0lISEBAoLC2vEZIkrMzOzRvvGIKvRCiGau94+ToR6ynZAQrQWMoxWiFZKp9Oh0Wgwm804ODhw5swZ1q9fz9/+9je+/vprcnNz62y3Z88eunbtSkFBAfn5+RgMBgCOHDkCwO7du5kxY0adbXNychg1ahQAhw4dYvz48YCSTFr63LdvH08//TRJSUmAkrj16dNHbTN48GD1nnFxcTz99NOcPXsWV1dXnn/+efVeO3fupKCgoM44kpKSWLhwIR9++CEFBQWEh4eTk5MDQHZ2Nvn5+QCEh4eTmpoKwJw5c3j99dfJz88nPDychQsXcuTIEVatWsXixYvVvpctW6YOHX766afZs2dP/b8IN0lWoxVCNCWZsymEaCipbArRSpWUlJCVlYXZbAagsrKSI0eO8Ntvv1FSUkK/fv2ws7NTz1s8//zz7N27t1bF7oknniA9PR13d3emT58OwMyZM5kzZw4zZ84EYOHChQwePBiATp068e6775Kens4///lPli9frl5X3cKFC2vdb9euXURFRQEwdepU5s2bB8DgwYPJycnB19eXVatW8eWXX9b7/r29vYmNjQXg4MGDZGdn4+vrS2hoKHq9npycHMaMGUNSUpJ67+joaIYMGUJBQQF5eXnMmzePiIgIli5dCijJdExMDMuXL1fjWbduXZ3V1VshlU0hhBBCNCdS2RSildq8eTPx8fFUVlZSXl5OSUkJhYWFGAwGAgMDGT9+fK1EE+D48eO1Es2cnBx8fHxYunSpWhWsS0ZGBm3btlVfL1++HFdXVzIyMujXr596vFOnTvXer1OnTmRmZqqv3dzc1OdRUVHs3LmTnJwc+vbtW2No69W8vLxqvLZUUpctW8bEiRP55ptvarWx9Ofm5lYjLNwsmQAAIABJREFUxk2bNgFKVTQoKEg9fvfdd6tJcWOQyqYQoinJPptCiIaSyqYQrUx5eTlbt25lzZo1FBQU4OzszJ133omXlxfl5eV4eHgwdOhQevbsWWf7oKAgUlNTaySA8fHxxMTEMG/ePAwGA3PmzKmzbWBgIJ06dapVwfTw8CArK0vt8/Tp02oyd/X9Tp8+rVZHrzZ06FB1aO6DDz54E59KlZiYGM6fP49er2fZsmU31dbPz4/jx4/zxBNPXDPRvVVS2RRCCCFEcyLJphCtiFarJTMzky+++IIrV66g0+kYOHAgTz/9ND4+PphMJuzsrj3gYfHixYSHh6tDRceOHUtAQACPPvoobm5unD59ulabZcuW8eSTTzJp0iTCw8MpKCjAzc2NgIAAoqKimDFjBuHh4cTExJCXl8ePP/6oJpvV73f69Gl+/PFHFi5cWGdser2evn37Eh8fz7p1627pMwoKCmL+/PkEBgaSmJjIxIkTb7itr68vY8aMYfz48Wo7y8JIjUFWoxVCNCVrzNmM232SP/9x5FVHzcSsTuTJoUF1thFC2C4ZRitEK1JRUYHBYOD06dMYjUb69+/P9OnT8fX1RaPRYG9vf90+oqKi2LtX2e/R3d0dvV5PVFQUn376KaDMsbQkogB79+5Vh7qGhoZy4sQJ9XW3bt3U45brJk2aRN++fQkICKh1v969e/Pll1+qVcOpU6fWGH5rueaee+655nvo168fU6dOVV9X72fLli3cfffdDBgwgKVLl6rHly9fjp+fn9rectzPz6/G+123bh0vvfQSAAEBAY1a4ZR9NoUQLZ+ZiopyjMYyjMYyystLKSyoe8E6UObSBwUFERQUREREBBkZGU0Ya5WMjAwWLFigvo6Li2P79u1WiUUIWyKVTSFaEa1Wi7+/P9OnT8fR0ZHBgwfj4+NDZWXlTfUTGhpaa95m9bmJ1YfJXn2tr69vrWG0qamp6pzJzz77rFb1sq77XX1Py9YpsbGxbNmyRT1u2X7FwrIdSfX+qvdTV3x1vadrXd+Y8zSrk8qmEKIp3Y59Nm/E5s1f8be/KQu4mc1mXp79HFD/F3cbN24kJCSEAwcOMHLkSI4fP95EkVYpKiqqsWZB9S80hWjNpLIpRCtSVlaGp6cnU6dO5bHHHiMgIOCmE83bwc/PD3d3d0BZwbV69fJmbdmypdGGrdoaqWwKIVqD++8fxqf/iWP9v/9F3L8+oltw1xtq179/f/V5XFwckydPZvLkycTFxQHwwQcfqFXQt956q8a10dHRLFiwgKCgIKKjoykuLgaguLhYrZ5Wr5xWvz4tLY1x48aRmJioLhIXFxen3jcjI4OIiIhafVePx1oVWSFuN6lsCtHKGI1Ga4dQi6+vL5MnT25wH9erSDZ3UtkUQjQla8zZNJtMnM88SUmxAZPJiNlkprLSCFx/mkd8fDydO3dWXycnJ/P999/j7e1NfHw8u3bt4tChQwC88cYbxMfHM3bsWAASExPZunUrS5Ys4a233uK9997jlVde4b333uORRx4hNjaWAwcOsGDBAtavXw9Afn4+hw4dQqfTsXHjRmJjY9UttapbsGABH374IYGBgXzwwQesWbOGBx54QI1Hp9M1wicnhG2SZFMIIZoJWY22aTk72NHX39naYQgbcuh8qbVDaPEC/drx9U+Xfk8wLdtvaegW4FNvm3HjxgEQGRnJhx9+qB6PjIzE29sbUEa9zJ49W03snnjiCWJjY9VkMzIyksDAQABGjx6tJo0fffQRH330UZ33HTRo0HUTxbS0NJKTkxk5smrRo8jISJ566ikA1qxZwyOPPKLGKURLI8mmEDZqV0F7Fu+5ZO0whA2JK+pDH8l9moyP3p5/RjTtXDVh2/64DcD2RofcLtaYsxne3RPwvKk2ljmbt0tDq4/33nuvWg2tbvXq1fzwww8MGjSItWvX1hgGLERLIcmmEDZsoPGwtUMQNiSOO6wdghBCNEujRo1ixYoVrF69GoC1a9cyatQo9XxiYiIZGRn4+Piwdu1aBg0aBMCkSZPUIbXXk5tbe9XckJAQkpOT2b59OyNGjKhxTqfTMWLECObOnUt6erokm6JFkmRTCBvVto09G0ru4eOU/OtfLFq8EZ3s6ehmpDVVVYQQ1mWNOZu3y9ixY8nKyqJ3794AzJ07Vx1CC0r1cdmyZSQmJvLMM88wYcIEAJ599lmWLVumLvyzcuXKWkkjQJcuXbh06RJBQUG1VsNdu3Ytr776KjNnzqRz587qUF/L0NrIyEhiYmIa/00LYQMk2RTChtln/wQEWjsMYQMcy/Mpd3KxdhhCCGFT6lqQB5StR67efmTWrFnMmjWrzus9PT3r7CswMLDO41cf0+l0bNu2rcb9Lfr371/jnIU1tmgRoqnJ1idC2LBKvz7WDkHYiAqtu7VDEEK0MvuS0ygtLbN2GEKIZkySTSFsmFLZFEKpbArbY3Zyr/Wz62jteVtCCNs1derUeiukQoiGkWG0QtiwSr8+kCVJhrBUNmW+pq0J9GuLRqM8N5uhsrKCynr2st2+fTuff/45AO7u7jz77LPqVgtN7a233lIXPMnIyGDfvn21hhwK0ZLmbAohrEOSTSFs2PXmbJqX3AnAhQsX8Pb2xmw2szrhR57Z59ZEEYqmInM2bZPBUMC//70OALPZzB0dfKmoaFfntdnZ2XTs2JHRo0dz/vx5Ro4cqW4439Q++ugjNdn08fEhMjKyyWMQQgjR8skwWiFs2PXmbFZUlFFRUcbjj0+hvLyU4qIrGCvqnl/z3EAPzEvuxM+16jumsA7OfDG1wy3FFtbBmWUP3fp/ksf00PPcQA/19RdTO9SIrSEs79XyM6aHvlH6vRXH5napEdetxiJzNm2TyVSJn58P3t5eeHt5onN2wmQy1Xt9QEAAISEhjBgxgsjISC5cuEBGRgbR0dFs376dDz74AFCqjW+99RbR0dHExcVRXFysHo+OjiYtLY3o6Gjeeust9RzAgQMHiI6OZsGCBWRkZACo/X7wwQds376d6OhoAKKjo8nIyOD8+fNqxRUgLi6uVt/V4zlw4EDjfojCZsmcTSFEQ0myKYQNu96czby8ywwePIQff0wmPHwIb/7Pm1QYK+q9fu+pEt6I9GqU2FLOlTLv6wu33P6Oto41Xk+IO0d2YeMNE31+03k0C37Df/Fx4v8QQDevptuUvLrgavf92w95bPrVcEv9yJxN22TIv0TP4M70DOpIz26d8PJwwXiNP4MWxcXFHDt2DBcXF4qKikhMTOTYsWM88MADXLhwgZEjR9KjRw+io6P55ZdfWLNmDYB67Z49e9Sk8eWXXwYgLS2NFStWEB0dTUREhLqtQnZ2Nm+//TbdunWjV69eNZJNHx8fioqKOHxY2dM3Li6OzMxMoqOjcXd354033gBgxowZ9O3bl+joaKsN/RVCCNH8yDBaIWzY9eZsOjlp+fabTYyfMIlP131CcVEBmw/WnwCuP1TAiK46wjo4k3KutNb5hcPb8WZkewBeTbzI4h2XWTi8HWeuVBCXWgDAsoe8Wf+z8vzV4e2YEHcOvdaOfz3qx/i7XPnyl0IA3txxmZRzpXX2+dxAD94f4wPAiK46JsSd44upHdQ2Y3ro+etD3gR7afnyl0Keiz9PdqGR5wZ6MKKrDkC914S4c9f8DLMLjXz5SyGuTnaEdXAm+fnO/HVPLl09HZkQd+6698otqWT6vW358pdC/vBpNoZyU433m36pnNFrMjl2qZznBnowubeb+llb3qN5yZ3c+/4pBnRsAyhJZ319VI/nyU+z1M9d5mzapuTfMiktKcZUWakec3Ssvwr98ccf8/3335OYmMjcuXMJDAwkLS0NQN2SIT4+nmeeeUbdA/C1116jd+/eNbZssDwPCQlR9/9bu3YtUHNLBkvfkZGR6t6AlmG7ISEhteKLiYkhMjJS7SMxMZElS5bg5eWFwWBg4MCB6HS6G/58RPN2u+ZsHj9+HHd3d/Lz8+VRHgGZF9ySSbIphA273pzNi9mnKSosYMC9IZw7fZRKoxFjheaafT4Xf55dz3ak29sna51bvOMyi3dcRq+14+CfOrPhcCH/TM7n08c7qEnPgDvaMO/rC4R1cFbbvfOwNydyK9As+E1N6N7ccbnePv/2Q57atvpzgG5eWuL/EED3t0+qCdwbkV4883kOoCSZ3d8+yR8+zebgnzrXmzhbhHVwZvxdrjwXfx5/N+WvvITfDOw8WXzD93rm8xyWPeTNnyO8mPf1Bf4c4cXHKflMiDvHsC46Vj3ix5CVpwEI79wG/8XHyS408rcf8jAvuRPNgt+Uz+73ZBOot4/4PwSo7auTOZu2ydPTp9ax7s71V9EjIiIYPXo0MTEx9c7VLCwsJCAgQH19o8ldfn4+U6ZMoWvXroBSuezSpQs//XRzq1pbKp/Vn69evZo1a9YwZswYFixYUOem9kLciKH26QwZMtTaYQgb0n7zDqC7tcMQt4kkm0LYsOtVNjcmX8RUacSz10NsPVoOgFe7aw+TzS408u73eTw30IP9Z0pqnBvWRccLgzwI8XEi2EuLq5Mdxy4p/eq1dtwb4Mw3x2oPA51+b1tc/3wMUIbXWqqb9fV5LSODXXg18aJ6X0vCZkkAv/ylUD2Xdr6MDm4OpNRR3Hx/jA/vj/Eh/VI5wz88Q3ahUU02d54svul7rf+5gFeHKwu/vDzEk5eHeNYZ/5e/FN7QcOD6+vjrnlzeiPTig/1XaiTRUtm0TQHtbu4LAMuczWsJDg7m1VdfZcKECeh0OtLS0rj33ntrXJORkaFWRTt37gxAr1692L9/v1oRvRX33nsvJ06cqNWHTqdj1qxZ3HPPPaxZs0aSzVZiX3IadwV3po1T401DMHp0arS+rsdkMnHhwgUqKytp27Ytrq6u15xTLYRofJJsCmHDrlfZnPdL51vqd01KPt/88Q7OXqmaW+bn6sCOGR0Z/uEZkjNL+dejfuq5lUl53N9Vx5BAHcv31L2HoKG89j/g1+qzsVw999Pi+U3na1VNG5Prn4/V+Z4b2se8ry8wrIuOd0b78M0xA4t/rxBLZbP16N+/PxEREYwZM4Zu3bqRmJjI1q1ba1yzbNkyQBnmahk++8gjj/D4448zefJkPD096dWrV42ht9V17tyZyZMns2TJkhrHZ8+ezRNPPMGWLVvUPkeMGKFWOI8dO8af/vSnRn2/onVxyDsN3Nq/XTfDzs6OlStXkpiYSElJCffeey+zZs3Cz6/x/x0SQtRPkk0hbNjt2mfTUG7ita0X+cd4X9LOKysN+rs5kH6pnOTMUvzdHBh/l6s6FHb78WLeiPTCs419nVW7L38p5LmBHvzthzx12OqbOy5fs08Ad+faVc6t6UUcnduFDYcL1aGtq5KvNPpncCP3Gn+XK928tGQVGJk1oC3bTygV0VXJV9QhtTdCr7WrlVReq4+dJ4t5betFXhhUtVqvVDabv/q2F+nSpQsbN26sceyVV17hscceo6ioiL/+9a+1htLGxsaSlpZW45y3tzfbtm1T52laKqiRkZEMHjy4RvtNmzZx8uRJfHyUYcDz5s0DlET30KFDnDx5EhcXF3UxoJiYGHWLJWts1SKs43bM2WyqyubmzZvZsmUL7dq1Q6drQ1paGhs2bOD5559Ho7n2dBMhROOR1WiFsGHXW422IXaeLGb3qaotE1LOlZJ2vozCv3RjRr+2NYbCZhca8WxjzxfVjlX3yrcXeXGQst3IqG4uattr9bn/TAlvRravtfXKsUvljP1XJkfndsG85E5GdNXx0le3vurttVzvXntPlfDWA+0p/Es38kpMrElREv+lu5QFhm5ka5VVyVco/Eu3GnNcr9XHsd9j+cd43xqJuaxG2/zVl6jpdLo6h9YGBgYSEhJS75zN+s6FhITU6M/b27vWCrKWe+p0OnQ6XY3zlnPVj3l7exMSEiKJpmgwpbJ5+504cQKDwcCMGc+waNEbeHh4kJ6eXu/1BoOBhQsXMmXKlAbfOz09XR19kJCQoD5vaJ83GltCQgJ79uyp81xjvD8hboZUNoWwYY1Z2axrSKllbqLFtVZ2vfpcyrlS9dixS+XqgkNhHZx5M7K9eq6+PlPOlaoL51x93aZfDTXOVX8P1d9HfX3XN3z26nte614AF4uMdd7j2KXyOo9fHR8on7Hlc64+B7O+PupauAmksikUdVVBhbhdmvucTYCjR49SXFxMcXEx7dq1q/e6tWvXcuXKFebPn9/gexoMBg4ePAhAZmam+ryhfW7atOmGrg0LC0Ovr/tL0BvtQ4jGIsmmEDbsenM2bUX17U32niqhez0Jk7h1MmdTQP1VUCGai9s9Z9Pe3h6NRsOAAQM4duwY//nPp5hMJtq3b8/w4cPrbJOQkKBu9xMYGEhoaCjp6emsWLGCvLw8oqOjGTJkCMB1jwPcd999te6xfv164uPjGTZsGDNnzgQgJyeH9957T13wa+HChWqSmJCQQFxcHB4eHrz++us1+rLca+nSpXUmlSkpKQBERUVhMBhYvHgxGRkZNVaaFqKpSLIphA27XXM2G5tle5OWpK4qpTVJZVMI0dSa25zNI0eO4OzsTFlZGe7u7kyZMoUPP/yQc+fO8fDDDzNkyJA652uGhYURFRUFwLhx4zAYDEycOJH3338fgOeff54NGzbg5+dX53FXV1f69OnDqlWr6NChQ429bkGpJo4dO5b58+erldOZM2ei1+uZNGkSAJ999hmLFy9m8eLFrFy5kg0bNvD666+j1+trJJQGg4Ho6GhiY2PrrV5mZmaqz8ePH0/fvn2ZP38+n3322a1+tELcMkk2hbBhzaWyKW4/qWwKIVqC21XZPH36NEuWLGHcuHHk5uZy+PBh5syZg5+fH1lZWQwdOhR3d3cqKytrtfX19aVTJyUJDg4OZv369QA1ksbvvvsOd3f3eo+/+OKLTJ48GQC9Xs/SpUvVa8aMGaOeW7p0KUuXLlWTzaysLDIzM/nxxx/x8lK2LpszZw4nTpzA19e3Vqzz58/npZdeIjg4+LqfSXp6OhcuXGDx4sUAhIaG8u677163nRCNSZJNIWxYc6lsittPKptCiKbWnOZsHjlyhJMnT6LT6TAYDKSmpnLixAns7Owwm83ExcXRp0+feofSVpefn09UVJRadQTw8/MjPj6+3uOWZPVmWCqY06dPZ/r06cTHx6vn6ko0Afbt28fs2bNvqH+DwUDPnj1vOi4hGpMkm0LYMKlsCgupbDY9R1M5ly+X4uzsTGmpPMqjMw7GCnBsvMSrNbpdlU1HR0ccHBzYvn07JSUlODk54eDggNlsBsDT01OtTF5Pz549iY2NrTGH8lrHAwICiIuLU+diJiUl1ejvyJEjGAwG9Ho9SUlJ6krPO3fu5PXXX2fIkCFqNRVg0KBBrF+/Xq2GVrdhwwYmTpzIvn376h1Ga+Hn58emTZvUe6empt7Q+xeiMUmyKYQNk8qmsJDKZtPr4pBHhw49cXJyoqysTB7lkRCnVM5Qd8WpJWpOczb79OlD3759+fHHH9FqtURERNClSxdMJhNms5lffvkFe3t7QkNDr7vP5pAhQ+jZsyeDBw9WK4Pr1q2r93hUVBTvvPMOd999N97e3vTt27dWn+PHjwfgwoULbNmyBYBhw4bxwAMPMGbMmBpbDcXGxtKnTx+10rlo0SL1XHBwMIsXL2b8+PFs3br1mu/D19eXmJgYfHx8at1DiKaiMVu+8hFC2Ixxqw/z02UzT2v2UNllKJVFedi7eMhjK370cKjgqwI/PB2NbJzWy9q/RVu8casPYy7IZt2z4U1yPzs7OwoKCjCZTNjb2+Pq6orJZGqSe4sbt2jDAX4zerWaP4N7kw8T1qt7owyjTcsu4pVvTjHO7QyPPzS0EaKrLTs7mxUrVuDu7s60adPw8PBg6dKlHD58mMmTJ9OrVy+Cg4PrTDZzcpQtqqoPX01PT8dgMBAcHFyjiljf8dTUVPz8/NDr9WRnZxMcHExOTg6FhYX4+fmRnp5OaGhojfta9v708/NT24AyBDY9PR29Xk9wcLD62tI+NTW11v3rey+WewQHB5OamlorBmu7d/EO7g/rzvvjg6wdirgNpLIphI06faWCvzAAUsoAHSCPrfsRoJixXWUIX0uj0Wg4ePAg33zzDQUFBbRv354JEybQufPt2x5CiBvRnOZsAnTt2hVPT0/atWuHj48PGo2GadOmUVxcTNeuXbG3t6+3bV1zJOtbhKe+49WTOMs1vr6+at91JXnV+6r+XK/X17j+6teW7Vmu3hZl0aJFteKr/trWEk3R8kmyKYQQQljRb7/9xrvvvktWVhZmsxmNRkNhYSHR0dG0b9/e2uEJ0ahu9z6bbdq0wcXFBRcXF0pKSggICLht97I2Pz8/dSuV6seEsCWSbAohhBBWdObMGX766SeeeWY6ERERfPTRKlJTU8nLy2v2yWZ9i5zk5OSQkpKi7m0obFNzmrMJUFlZybRp09Bqta1iGPrV1U4hbJGdtQMQQgghWrO69v1r6bKzs4mLi7N2GMIKlMrm7VFWVoarq6u6qJMQwvqksimEEEJYiUajwdfXl9DQUBISvubbb7dgNBoZMGAAHh4eta7PyckhPT2dIUOGADUrh3v27CE4OBhfX18MBgO7du0iMzOTfv361VhUJCsrC39/f44ePcro0aMxGAzEx8fXuM5yr/j4eNzd3Rk9erS6dYKlfVJSUq02V8vPr1pN22AwsHnzZgA6dOjQ8A9P3HbNbc6mEML2SGVTCCGEaGIFBQXk5uZSVFSEt7c3zz77LJ06daKkpIQ+ffrw+OOP1zuE1rINQk5ODtOnT1f3zlu0aBF6vR6DwcD48eNJSEgA4Omnn1b38EtKSuLRRx9l27Zt7N69m/nz5zN79mwKCgoIDw9XV7HMyclh1KhRABw6dEjdtiEpKYmFCxfy4Ycf1mpTlzlz5gCoMe3evZuzZ8/W2MpB2C6jyURRcUmj9nk7K5tCCNsjlU0hhBCiCRUXF/PFF19gMpno0aMHe/fu5amnnqJ///6cPHmSCRMmcOedd9Y5vNayqqXBYCAlJYUXX3yRpKQkgoOD8fLyQq/Xk5CQgJeXF7GxsQCMHTuWUaNGqRXQQYMGMW/ePAwGAz4+Ppw4cQJfX18OHjxIdnY2vr6+vPfeewwePBiATp068e6776rbJ3h7e6t9V29zLbt27aoR04ABA9TnwnbsTz3CrgM/k5dfyJMTIvHz8mT95h1cys3nyQmRGI2VuLq0oUtH/1u+h1Q2hWhdJNkUQgghmtC5c+fYsmULDz30EE5OTuzfv5/u3bvj7OysboNiMpkICQnBxcWlVvvIyEhSU1NJSEjg9ddfZ/bs2fTs2ZNhw4YBkJmZqT4HJUE9fvy4+trLywtA3Z+veqKYlJREaGgoGRkZNTaAX758Oa6urjXaX93mWq6Oqa69AYV1GI2VbP7uB9q66eno7820SQ/Svl1bAPLyC2vss6kkoz/hYO/AHx998JaG197u1Wir+9e//sWRI0cwm81ERkZy//33o9PpKClp3GqtEKJ+kmwKYaPu9Kx/PzAhRPNl2VDesjF8eXm5ekyj0XD27FkcHR0JDAysM9mMiIhg27ZtQFWiuH//fsaNGwdAQEAAcXFxzJw5E1CGxAYF3dxm6YGBgXTq1Ento6Hc3d05dOiQ+jorK6tR+rUFRqNSgXZwaJ5/Z6/+7Bs83F3pH9qzVvJ49ZzNAaE9GRDak5NnsjAYijEajbi66OrqlpKy8jqT0aaobF64cIGPP/6YHTt2AMrekp06KfctKyvD0dGRioqKWu0SEhLIzMxs8O/76qstW+Y5N3TlZcsc6luJLSEhgbCwsGuOQMjJySE7O1tWtxWNTpJNIWzQghGdyMiVb15Fbd76xluoQ1iHp6cnvXr1YteuXdjZ2REQEMCdd95JUlISZrMZFxcX3N3d692APjQ0lPDwcFatWgXAsGHDmDNnDvPmzQNg6NChvPPOO0RHR3P33XcTGxvL4sWLbyrGSZMmER4eTkFBAW5ubgQEBDToP8ujR49m+vTpAHh4eHDw4MFb7suWGI2VrPtqOwBTHh7RLBPO3nd2YUBoz5tq06WjPxsT99LWTc+wAX1qnc/LL+STLxPpGdSZiPCwGueaorKZlJTEzp07MZlMDBw4kJkzZxIQEMDp06dJT09n+PDhtdqsX7+eVatWMXHixAbf37LaclRUlBpLQ5PN7Oxs5syZc0vJZlxcHP7+/tdMNuPj4wEk2RSNTpJNIWxQ/05u9O/kZu0whBC3gaenJ0899RRXrlwhNzeXJ554grvvvpvvvvuOK1euUFhYiKOjI1pt/V8sfPrpp4SFKf+JHzt2bI2N6/X/n737D4u6zBf//xx+CgwgRgKGGupooSmDv0oxyd+FC1LqRmnWui4b2yc398jZuPbrxcU5h23hrFrrYqzHNju0oGEKx1lLrSVRShRGzSgdDS2UwSwCBxVk4PsH17ybgQFFfozo63FdXc77Pe/7ft/vUXZ5zeu+X7dazY4dO9i1axc1NTW8/fbbyi+QkyZNsrl27dq1yuslS5YwaFDLWjytVsuZM2eUX0BHjhxpt711G3ss/avVaqW/4OBgli5dSklJyc19YLcpS6A5adyDAGT/30d9LuA8+fW3XKtvaPf9jvbZHBx0L19/27Y4VHXNZd775ycsjZ1Dyeen2HegxCbg7OnMZn19PWfPnuXKlSuo1WpUKhUuLi5cvHiRf/zjH1y4cKFNsKnX68nLy8Pf31/5922pnlxTU0NMTIzNeumOzoP9assGg4GPP/7YpoKzddXo1l/otK4Gbc1kMvHuu+/y7LPPtjslXa/XKxWj7Y0DUMav1+spKCgAUMbR3nMK0VkSbAohhBC9bNiwYYwZM4ZTp04RGhqK2Wxmzpw5DBkyhBkzZuDubv8XfAvrX0oDAwPbZE3UarVSEMhrAnRYAAAgAElEQVSaVqu1yVxYZ0la9xEYGNgmi9K6vaWNZfqhheUXVuv2rfvraqbHkawDzVHDBivn+1rAaaq7wnc/1Nz4QjvUXp7cO8DX5pwl0Fz0xHT8fL2ZFTGefQdK2HeghMDhDwA9n9n08PBQXjc1NfH555/zt7/9DWdnZ4qKihg8eHAHrX8SGxvLnDlzAJg7dy4ffvghgYGBds+r1WpiY2PRaDSEhISwefNmm7XNZWVlrFu3jnHjxhEREcEHH3zAtGnTMJlMys/N+vXrlSm8hYWFzJs3j+TkZKAluLSWmJhIVFRUu4GmTqdj8eLFrF27lrS0NMrKypT3Tp06BbRUxB4+fDhVVVWden4hOkuCTSGEEMIBnJyccHFxwdXVlfr6ekJCQmyK8ojbk1Nzk91A0/K6rwWcHelon81BAfcwwNdbOW4daFpYAs4vjn8OePd4ZvP777+nuroaZ2dnVCoVV69e5dChQ5jNZsxmM6NHj0alUtHc3Ky00Wq1SgGrqKgoZdsgH5+WGUYDBw6koKBAKZJl73xH1ZatKziHhoaSkZHBtGnTCAwMJCYmhsrKSs6dO0dBQQHx8fG89NJLHDhwwOaLncrKSgAyMzPp379/h1/WJCUlKe3j4+OZPXu28p71OtIRI0ZgMBhu+vntfYElxI1IsCmEEEI4QExMDFeuXCEwMJD6+npHD6dL+nKWsrPGXC0jLPRhm0DTYtSwwVxvbGTt5m309/Fm/BgNACUnWraNud2OR4YEEzl53C19Dl9/U8mujz7l3nv6s/TJObz5j3x+/Uy0TaBpMStiPO9/WMiwKwZcqt3pyczm1q1b0ev1uLq60tDQQGNjI83NzfTr14/Jkyfz5JNP3rCPiooKm8zkwoULGTVqFMXFxe2e76jasnUb6/csGcxly5bRv39/5fzp06fbXTu5atWqdrOR7bW3vr8l8LRkLe1p7/mFuBUSbAohhBC9rL6+Hm9vb7y9vft8oHm3Oe8cQMnnJ3lw+JA22cvGRjMlJ04xOSyUwUH3KoHX7fynveDQoqM1m+MeHI63V8uUVQ93N0beP5jDx04y59EJba6trrlMhfF7Kt0CCfXr/noEKpWKmpoatm7dyocffsjVq1fx9vZm9OjReHh4YDabGTp0KLNnz2bgwIE2WU17LOs2W08jt1RRbn3+5MmTHVZbvnTpks17fn5+AGRkZChTagsLC5Xs54gRI9Dr9XYDzm3btrFixQqys7M7fAaj0ahMe7VMo9Xr9QDs3bsXgD179tht297zC3ErJNgUQgghhLhJ37vfyyPh/dtMl7Ws43w4LLRN1rN1QHe7Hd+qYUN+Kg711OOPKuszrQsCWabXTp7yCHsKL/XImk03NzcOHz7Mjh07MJvN+Pn5MWfOHBYuXIi3tzdNTU3tVne2Z/r06SxevFip6AwtgVd7529UbbmoqIiEhARCQkJITk7mwIEDQMsWQykpKSxcuFAp0AOQmppKRESEUmArJiZGeS8qKoqDBw+SlJTUbpXptWvXMnfuXBISEjh27JhyPigoiKKiItLT06murubixYvKe76+vmzevJng4OB2n1OIWyHBphBCCCFEJ7Ren2l53XodZ1/X0ZpNe6wLAs2KGG+zjvP8FSfgUo+s2TSbzVy6dIlz586h0Wh44okneOGFF2hqagJa1kffKJtpXbVVrVZTVVWlVGMNDQ294fn2qi1PmjSJbdu2MWjQIIqLizlz5oyScUxKSlIq2K5bt05pExUVxYEDByguLsbX1xe1Wk1QUJASfKamppKZmYnJZLJbJMiy1UtFRQVr1qyhpKSEoKAgAgMDlX4XLFjA1KlTCQoKArCpeNvecwpxK1TNN/rpE0IIIe4yC976nObaSrJ/FeHooYjbSEruIb5q9GfnLx4CWrYOKT72JcAdF2gC/OnNbH4VN7/TmdB9B0q41tDAharvlYJBJyrr+P3usyzw+YZnnpjerePs168fx48fp6CggPvvv5+IiAg8PT279R63I8v2KNb64jYlE1L/xYzxo9gQO8LRQxE9QDKbQgghhIPp9Xq+/vprGhsbGTp0KOHh4ajVahoa2t8DUTievWq0d5KO1mx2ZFbEeA4c+Zyp48e0CVR7IrNZX19PaGgoDzzwACqViqamphtmMoUQvUOCTSGEEMJBGhoaKCwsZPPmzRiNRu69915eeOEFnJyccHJywsPDg6tXrzp6mF1iMLRUPtVoNB1eExQUhFqtbrcwyu3qTgwyu0PEhIfsnu+JNZvNzc00NjZ2a599gb29cIW43Tg5egBCCCHE3cpoNLJ9+3YqKioICQnhhRdeYN68eahUKr744os+H2imp6ezcOFCdu7c2eF1a9asUYLSiAiZuny7OHjkBNeudW+15J7eZ1MIcXuRYFMIIYRwkPPnz3P+/Hn69euHWq1myJAhODs7s3//frKzs9tMBTSZTBiNRuXYEqBBS+BqMplsjvV6fZtzBoMBk8lk07b1ddbnW9/D0r69NtZj27NnD6+++ipLly7FaDS2GXtH7e250f31er2yvUPrZ7O+n6Ufe/3f6LlE17RkNoUQdwuZRiuEEEI4gIeHBw0NDZjNZlxdXfn222/5v//7P7766iv27dtHTU1NmzaVlZWsWbOG7OxsTCYTYWFhHD16FI1GwyuvvMK6detQq9UkJSWh0+kIDQ0lPz+fAwcOoNVqycvLIyMjg9DQUMrKykhISKCgoIBLly5RVFREVVUVarUak8lEbGws/v7+lJWVERUVRWpqKnl5eeTm5irjsW7T2s6dOykqKgLA29ubiooK4KctFNasWUNiYmKnpsx2dP/09HRKS0uVPQ0tewlGREQQHR0NQH5+Ptu2bWP9+vUUFRWxdu1aZTw6nY6kpCTlM7N8rp1VUFBAVlYWAC+++CLjx4/v8PrKykrWrl2Ln58fSUlJnb5fT7qZNZv5+fkAymd8I5LZFOLuIsGmEEII4QBms5lr164BLZvSX7t2jU8//ZSSkhJqa2sZOXIkKpXKpo1Go7HZoD06OpqSkhI0Gg2XLl0iMDCQwsJCdDodBw8eVNZAJiYmKsEXQHZ2NkajkeHDhyuB6OzZszEYDGi1Wt59910mTpzIokWLgJaA7eWXXwbg4sWLSt/WbVpbvXo1paWlSkCZmZnZLZ9be/dfvXo10JKdnDt3rs3azyVLlhAVFUVSUhJZWVns3buXwsJCMjIyiI+Px2QykZSUxIYNG1Cr1YSHh/P3v/+93X0M21NZWcljjz3Ghg0bOHv2LBMmTODy5ct2g3FoCdQseyjGxsZ24VNxjL/+9a/k5ORQVVVFYWEh6enpN2zTE2s2hRC3L5lGK4QQQjjAZ599hk6nw2w2c/36dRobG7l8+TI//PADAwYMYN68eXbbRUVFodfr2b17N4mJiezfvx+9Xs+cOXMAlIylJcDRarVKhhFQ9syzbI9gCcj8/f05efIk0JKdO3z4MGlpaaSlpREdHc3ly5eV9pa+rdv0lvbun56ejpeXF0uXLuX06dM2bQYNGgTA0KFDiYyMBFr2ErRk5QwGA6dPnyYjI4O0tDRKS0vx8/Pr9Njef/99AH7zm9/w9NNPA3DkyJF2r584caLyud6ObrRmc9myZVRVVWEwGFi1atVN9dmbmc0jR46g0+nQ6XTKvwlXV9deu78QQjKbQgghRK9qbm7m6NGjbNiwgcrKSlQqFQEBAfTr14+Ghgb69+9PbGxsu4VyHn/8cYqLi/nxxx/RarVUV1dTXFzMww8/DICvry/Hjx9Xru/M+kPL1F0/Pz8lG2jt448/brfNzaitrVVeW6a7dlVNTQ0Gg4GsrCxlSm1cXFyn+lCr1YwYMYLs7OxuGZO1L774QglwWwsKCur2+/WmkydPMmbMGB599FEOHz58U1NpeyOzefXqVXQ6Hbm5uXz//fcMHTpUmS7t6uqKSqWSbYWE6CUSbAohhBC9xNnZmfPnz7NlyxYqKipwc3Nj1KhRPPfcc4wcORKz2dzulEsLrVbLvHnzSE5OBiA8PJxVq1ZRV1cHQGRkJMuXL2fs2LGMGjWKTZs2KdferKioKBYvXswHH3yAWq1GrVbf0vpFazNmzCAsLIyHH36Y8+fP22Rbu8Pp06fR6/WcP3+e/Px8EhMTb7qt5dmSkpKUqcMajeaGfxc3w9fXt8t9OMqN1myOHz+ed955B+CmP6uezmyqVCpKSkr43//9X+rq6njooYdYsmQJEydOxGQycebMGYYPH96mncFgYOHChZw+fVr5WbpVer2etLQ0srOzyczMpKCgoMtfZOj1eiIiIm5pbHFxcZ1eH92Zcb333nudnnIu7h4yjVYIIYToJSqVitraWk6dOoXZbObBBx9k2bJlhIeH4+3tTf/+/W/Yh1qtZuXKlSxYsACAWbNm2QSTgYGBHD16lP3795OWlsa4ceOU9YzBwcGEh4cr11pnosLDwwkODgZags1t27Yp00pPnTplt711G3vCw8OVIESj0bB27VoyMjLw9vYmOTlZec/6uo6yY+3dv6O+o6OjldfBwcHKeNVqtc29PvzwQwDS0tJ47733bqkirSWwrKysVKbHTpo0iZKSEn75y19iMpnIysq6o34xt3wZcbN6uhptY2MjZWVlXL58mX79+jFw4EAeeOABrly5wq5du8jJybHb7uOPP2bJkiVdDjTvNlqt9o769yy6n6q5dV11IYQQ4i634K3Paa6tJPtX3bvno4eHB2fPnuXNN9/E1dWV2NhYRo8eTVNTU7fep7e13sakOzKhrbcwCQoKUtaZOkpK7iG+avRn5y8esvu+yWTi8ccfV9Yx/tu//Rvp6elkZWWxdOlSTp48SVpaGps3b7bZ1kalUhEbG6us+bxd/OnNbH4VNx8/X+8u93Wiso7f7z7L/KEqnnukZ6fR/uUvf2H79u14enpyzz33MHv2bJydndm1axf9+/dn48aNNtdnZmYqa06jo6PJzs5Gp9OxePFiAJKTk5UvbG72fGlpqU1m08/Pjy1bthAdHc2mTZtQq9U22dQRI0aQm5uLRqPBZDKRmprK66+/DsDRo0cxmUxKZrOwsJCUlBR27NhhN9A3mUysWLGC/Px85QsVS2bT+p7WY0lPT1e+tLJUYjYYDKxZs4b8/HxGjBjBsWPHiIuLU57lwIEDAEoW91ZNSP0XM8aPYkPsiFvuQ9y+ZBqtEEII0UuuXr3KkCFD+K//+i9UKhVNTU1cv37d0cPqsp07d1JaWqoch4eHK7+E36q0tDSbY3trSG83arWawsJCSkpK8Pb2ZuTIkUDL2CdNmsTIkSNZv349//Ef/2HT7siRI3h7dz2g6wt6es2m2WxWvrxRqVR8//33SiEoS5Xn1izrOS2vjUYj69evp6qqCoAVK1ZQWFiIRqOxez4wMJDFixdz9OhRgoKC2mT6LFvpZGRkkJSURGpqKqmpqWg0Go4dOwZATk4O69atIyMjQ2lvva2Q5csXg8HASy+9pFRkticxMZGQkBDq6uqU6beWaeUJCQlKUJuens7GjRtZsGABe/bsabON0cKFC3n11VfbBJLV1dXKta2/FBKiNQk2hRBCiF5UX99+dc++qquBpT09Uaynt9jbW9MS5NibdnqjvTgd5Wb22eysnl6zuW/fPo4dO4a7uzuNjY00NTVRXV2Nk5MTw4YNIyYmBpVKRUcT+/Ly8igqKiIgIEA5FxkZSVlZWbvnk5OTlWz+okWLbL4siY6OtvueJYNZXl5uk4V8/fXX292/ds2aNeTm5nY4dXnLli1KQKzVapV+9Xo9RUVFhIWF2YztxRdfBGDjxo0sXbqUwMBA9Ho9AwcOVKoqW4uMjOyW9czi7iBrNoUQQgghRK/oqTWbzc3N7Nu3j3fffZcLFy7g4uJCYGAg9913H4MGDWLy5Mm89NJLjBs3rsNA0yI5OZm6ujrlP0v2s73zPj4+nR6zJYOZkpKiTEm9kUuXLilrqDvSXjA4ZcoUm/FnZ2ejVqvZsWMHoaGhDB8+nMLCwpt/CCFuQIJNIYQQQgjRxo322bwVPZHZdHFxobi4mE2bNlFVVYWrqyvjx4/nD3/4Axs2bGDDhg3853/+Jw899BDOzs437G/GjBkkJydjMBhu6vykSZPIyMjAaDRiMpnYtGmTzfv5+fnKuuZNmzYpW+GUl5czduxYNBoN7733nnL9smXL2i26s2PHDpKSktqMwVp0dDSZmZlASzbTMo3YsueuTqdr00atVhMVFUVycjJlZWUdXtuehIQEJVAdN24c0DLtNyEh4ab7EHceCTaFEEIIIUSv6InMppOTE99++y2nT5/G1dWVhx9+mPj4eB588EH8/Pzw9/fvVH+W6sZhYWF4eXkxe/bsDs9rtVqWLFnC8OHDmTp1Ko8++qhNf1OmTGHNmjUEBATQv39/nn32WaAlOFu+fDleXl6MHTtWuT4tLY3y8nK8vLzw8vKyCSzVajW5ubmEhYW1WzE5JSWFjIwMvLy82Ldvn03V5Q8++ICkpCS8vLwYN24cBoMBg8Gg3Ku0tJSYmBigpVCQ9bVC3AqpRiuEEEK00lPVaEXfdqNqtHeaA0c+Z/xDo/Bwd+tyXz1ZjdbDw4N9+/aRlZVFaGgoCxcu5L777uvzVZ7vFlKN9s4mBYKEEEIIB6utrcVkMtHc3Iynpye+vr64uLjIL8vijtMT1WgbGhqYOXMmjz32GCqVisbGRsxmc7fe43ZkqTRr7cCBA2i1WgeNSIi2JNgUQgghHKSpqYmvv/6ad955h5MnT+Lh4cHPfvYz5s+fj5eXF42NjXfE1iiibzp45ASjNfd3S2bToifWbJrN5rsiuGxNq9VSV1fn6GEI0SFZsymEEEI4yKVLl3j77bfZv38/KpWKadOmMWfOHDw9Pbl48eJd+Qt0e5KSkm65bU5OTocFVUTv6alqtEKI25MEm0IIIYSDVFRU8OWXX+Lq6sqgQYOYMWMG9957L1999RXvvfeeBJtWXn/99Vtum5eX124xFdG+vrjPphDi9iLBphBCCOEArq6uXL58mfr6elxcXPjuu+/47LPPOHToEDk5OXb3ujMYDMqWBtBSzdISRGVmZirZO4PBQFJSEnFxcWRmZirX6HQ60tPTyczMJCEhAYPBQGFhoXKdNct5y3Wt29tr05rRaFTGkZOTo5zPyclR+tbr9cr5uLg4dDodCQkJNveNi4tT/jQYDDb9JiUl2QSSOp1O6dtoNJKenk5+fj6JiYmd2sZB9AzJbApxd5FgUwghhHAAV1dXXFxaSic4Ozvz/fffs2vXLjZu3Mjhw4dRqVRt2gQFBZGRkQG0BJRbtmxRgrXc3Fw0Gg1Go5GwsDDGjh1LYmIix44dY+PGjUBLJjU5OZnQ0FDGjRtHQkICu3fvJiEhgVWrVinBnV6vJyUlhcTERKKioggLC7Np7+vr26ZNayaTieHDhzN06FASExMZP348AOnp6WzevFnp+/nnn8doNAIt+xFmZWWxYsUK+vfvz7p16wBITExU/gwKCkKtVrNo0SLlvGVPwszMTNavX09CQgIrVqxArVazYMECpkyZwvLly5UxiJvTV/bZFELcvqRAkBBCCOEA3377Lfv377epOPvdd99x8eJFZa9AJycnrHcoU6vVhIaGYjQaKSkpYe3atXz22WdoNBo0Gg0ABQUFrFy5kqeffhpo2bMvICCA1atXAy0bvk+bNo1p06axatUqduzYgVqtJjo6GqPRiEajUTalT0tLU+5tCWqjo6OVvq3btLZr1y5WrlxJfHy8zfnk5GTOnDlDYGAgWq2WsrIyCgoKlD4TExOVapqWYNJybF1l88KFC1RUVHD48GFlH8VVq1YpfVtoNBr8/f0ZNWqUzXnhGD1RjbY9V65cUQps9evXD3d3d1QqFbLrnxC9RzKbQgghRC+rqKhg48aNfPrppzQ3N+Ph4aFsqh4QEEBMTAwxMTF2fymOiYmhpKSE/fv3Ex8fT2lpKSUlJcpG8jU1NQwd+lP2SK1WdzgW6/fLysoAqK6uZvny5SQmJpKYmMiBAwfsBpTWbVprPQ5r1kGfj48PNTU1dq8rKiqye96SwfT19WX58uXt9i26pq+u2WxsbOTEiROkpKTw61//mn//93/n0KFDys+as7Nzj49BCNFCgk0hhBCiF1VXV/POO+9QVFREQ0MD9957L0uXLuWPf/wjqamprF27lueee46AgAC77cePH2+z9tDPzw+dTkdkZCQAoaGhZGRkKOsY9Xo9U6ZM6dQYw8PD2b9/P1qtVvnvRkFra63HYTFlyhSb9ZsFBQWEhoZ2qu+CggLWrFmjZEPb69seyzpOaFmXalkbm5mZqUznFT2np9dsqlQqvvrqK9atW8eRI0fo168fs2bNYvz48TQ3N1NZWdmnM5ut121b0+l0si5Z3HYk2BRCCCF6Sb9+/fjhhx84fPgwDQ0NBAYGsmjRIhYtWsSYMWPQarUMHDgQDw+PdvvQaDRs2bKFqKgoAB599FEOHjyoZPSmTZtGVFQUU6dOJS4ujoiICGWd581aunQpBw8eZPbs2cTFxSnBWWe0Hoelj4yMDJYvX05cXBzjxo0jJCSEadOm3bC/ESNGMHv2bAwGA5GRkcybN4+4uDiOHz+uXGPdt6WYEEBISAjPP/88Op2OyspKkpOTgZasrCUzW1BQQGVlZaef807WF9dsNjU1UVpayrlz53B3d2fMmDE89dRTeHt7c/jwYbZt22Yzdb2vCQoKIiYmxu57FRUVVFRU9PKIhOiYrNkUQggheonZbMbFxQV/f38CAgL42c9+xpw5c7h+/bqytuxmHD16lKCgIADmz5/fpvBNamoqL7zwAiaTiU2bNilZyZiYGGbMmKFcd+DAAeV1SkoK3t7eQMtU1GPHjinrNC1rJVu3t25jj/U4LNNwNRoNVVVVGAwG1Gq1zfRc6+m6Go3GZnwHDx7EYDAQFBREfHy8Mo6goCAlSGyv79TUVBYtWkRQUBCBgYGcOXMGgGeffVbpf926dTIFtxf09JpNs9nMjz/+SGNjI+7u7pw7d46ioiKcnJzIzs6msbGxTRudToePjw/Tpk3DaDTyxhtvKEWnEhISlC9rCgsLyc7Oprq6miVLlihf+KSnpzN48GDli4+kpCTeffddCgoKSEhIsPkyJTMzk4KCAkJCQkhKSkKtVtu0Ly8vb9PGWmVlJTt37lTWYBcWFpKRkUFISAh+fn74+Ph034cpRDeQYFMIIYToJWazmREjRrBu3TpUKhVeXl63VLDEOkBrHbDZu8YiMDDQJqCyLrhj73rr9+21t7RJT0+ntLRUOR8eHq78MmyvX7Va3abv1vdrfU3rY+t+W38eN+rb8gzWU4Ml0GyrL67ZdHd3x8XFRfmZKi8v5+2338bJyYlz587ZnbLt4+PD7t27mTZtGgUFBbz++uttttQpLCxk3rx5fPDBB0DLFy2WALW0tJSsrCzefvttNm3aRGxsLMuXLycmJoZ58+ZRV1cHtASa586dIzExkX379pGYmEhGRobSfsOGDZw/f96mTWsmk0n5WbMeU21tLUlJSSQkJHTr5ylEV0mwKYQQQvSSpqYmmpqabIKcvrx+zGLBggXMmjVLOe7s+k5x9+jpzGZZWRkGgwE3Nzeam5sxm82cO3cOs9mMt7c3M2bMwMnJyWYq7bRp03jppZdITU1l//79rF27Fr1eT21trVJ4Kzs7m23btikZxzVr1pCdna0cJyQkoNVqWbFiBYmJicp64uXLl2MymVCr1axatYro6GilynN+fr6SNbXOZlq36UjrMckUWnE7kmBTCCGEEF3SXqVa0bcdPHKC0Zr78XB367Y+ezKz+fXXX/PWW29hMBhwdXWlX79+NDU14erqir+/P48//jgzZsywu2Zz6tSpSoGoGTNmsHPnTqqrq3nhhReAlsJegwYNUq5Xq9VUV1fbHYdlKx4Lg8HQZjuf1q9bs27TntZjEuJ2JMGmEEIIIYToFT2R2XR2dqasrIyNGzdy6tQpmpubGTJkCLGxsQQEBGA2mwkICCAgIAA3N/uB86OPPkpKSgqPPvooGo1Gmapq+SIlPDycTZs2KZnI4uJiwsPDOzXOKVOmcPLkyTZVlG9VSEgIxcXFSlBaUFCgVKUW4nYhwaYQQgghhGijr6zZdHV15csvv+Tw4cN4e3sTEhLCc889x2OPPYZKpQLg6tWrHfYxfvx4li9fzpo1a4CWLYX69++vvP/iiy8SGxvL7NmzlXM7duzo1DjXrFnDvHnzyMvLA7ApMnQrXn75ZYYPH05ubi4gMwzE7UmCTSGEEEII0St6IrNpNptxd3fH19eXBx98kEWLFjFt2jSuXbt2031Yqh9bCkVZgk4LtVrN3r1721RoBtuqzBqNhpSUFOU96wrL06ZNs1stuXVVZ+s29sZp6T8wMFDpT6PRtNnTVojbgQSbQgghhBCijb60ZnPWrFmMHTsWtVqNr69vp7YSsrBXsbijayw6qg7d+np71ZJbB5aW9+Pi4mzOWzKh7VVflsJc4nYkwaYQQgjhQPX19Wzbto1Dhw5hNpuZMmUKTz75JPfeey9Xr169I6rVCmHRE5nN69ev4+rqyn333det/Tpa6wJClr11hehLJNgUQgghHKSmpoacnBx27tyJk5MT48aNY8KECXh5eXH58mU8PDxoaGhw9DB7lNFopKSkxO7aNXtTFkXv6StrNu9U8u9e3AmcHD0AIYQQ4m514cIF9u/fT319PSNGjGDJkiWEhYXxww8/sG/fPurr6x09xB5XWVlJVlaW3feKi4spLi7u5RGJntSS2RRC3C0ksymEEEI4gEqloqqqipqaGlxdXamvr6e6upoffviBHTt2UFxczJw5c2zaGI1GDAaDsol7Tk6Oso1CYWEhGo2GwMBATCYTn3zyCRUVFUyaNEnJkOj1ei5cuMCgQYM4efIk8+fPx2QykZeXZ3Od5V55eXn4+voyf/581Gq1Tfvi4uI2bUCJxQwAACAASURBVForLCykrKzMpg8Ak8nErl27ANpMfbTcNzg42Oa85d4+Pj7KOjV7Y7S+b2hoqPJZ2TsnOtYTazb/YBjEO/8rAaf4yXfuslfonUyCTSGEEMIBPDw8cHZ2BsDFxYXz58+zdetWPvnkEz7//HNcXV3ttktJSWHv3r0YjUaWL1/OqFGj0Gq1pKSksGPHDkwmE7GxsWg0GsaNG8fzzz/Pq6++ytNPP01xcTGrVq0iOTmZ8vJy9u/fT3V1NeHh4URERHDmzBkCAwMxGo3MnTuXhIQEjh8/zubNm9m7dy/FxcVkZGQwdepUQkJCbNrYU1ZWBsD+/fvJy8sjOzvbZnwhISFs3rwZf39/oGUj+7CwMJKTkzl48CA6nY6EhAQAZewrV65k0aJF7Y4xMzNT2W+wtrYWwO454Rizh3mRPEHl6GGI28jD/7j5qsGi75FgUwghhHAAk8mEwWBQCgA1NTVx5swZTp8+zfXr15k+fTpOTk42BYIsQZ3JZKKkpISVK1dSXFyMRqPB398ftVqNTqfD399f2Xw+JiaGuXPnKhnQKVOmsHr1akwmEwEBAUqwWFpaSmVlJYGBgbzxxhtMnToVgKFDh/L6669jMBgAGDhwoNK3dRt7nn32WQwGA76+vixfvhyATz75xGZ8Dz/8sPL673//O2vXriU+Ph5o2evQ2pQpU0hNTQUgKSnJ7hiPHTtGTEyM8ryA3XPixnpizaYQ4u4iazaFEEKIXnb9+nVycnLQ6XSYzWbMZjMNDQ1cu3aNpqYmxo4dy1NPPWW3Eu2cOXPQ6/XodDpefvllCgoK0Ov1REZGAlBRUaG8hpYA9fTp08qxJYtomXJqHSha1keWl5fbbGi/du1aZR9AS/vWbVozGo0EBASQlpZGTU2Ncr71+Ky3aygvL2fSpEnKsY+Pj02f1vdub4xpaWns37+fcePGUVhYCGD3nBBCiJ4nmU0hhBCiF125coW8vDxyc3O5cuUKarWaiRMnct9999HQ0MA999xDWFgYQ4far9o5a9Ys9u3bB/wUKH722WcsWLAAgODgYLKyspTsoNFoZMSIEZ0aY0hICEOHDlX6uBV5eXkkJycrWdRVq1YB4Ovry/Hjx5XrLly4oLz28/PjwoULyjrQc+fOtfs5dDTGjIwMZUpuXV0darW6zTlxYz2xZlMIcXeRYFMIIYToJf369ePcuXP885//5PLly/j4+DBjxgyef/55fHx8aG5uxmw2d9iHVqslIiKCzZs3AxAZGcmqVatYvXo1ANOnT2f9+vUkJCQwbtw4MjIylKmnN2vRokVERERQW1uLj48PwcHBdrcm6UhwcDCLFy/Gx8eHc+d+Kggzf/58ZUqtn58fpaWlynsrVqwgIiKC5ORkqqurOXz4cLvBZntj1Ol0VFRUUFtbqwTZ9s4JIYToeRJsCiGEEL2kvr6e+vp6vv/+e1xdXYmMjGTp0qV4enrS2Nh40/1s27aN8ePHAy1rMq0rt6rVanbs2MGuXbuoqanh7bffVjKFkyZNsrl27dq1yuslS5YwaFBLVUitVsuZM2fIy8sDYOTIkXbbW7dpLSoqim3btlFRUUFSUpISNKrVaqXv4OBgli5dSklJiXLfAwcOUFxczKxZs1i0aJHSX+t7tzfGQYMGUVFRweDBgzl48GC758SNOWLN5oGTP4BT2wJCLioVD4/ob6eFEOJ2pmq2tyBECCGEuIsteOtzmmsryf5VRLf26+bmRm1tLUVFRbi4uDB27FgGDBhAU1NTt96nt1kyhxa3kgntC1JyD/FVoz87f/GQo4fSKw4c+ZzxD43qlmm0Jyrr+P3us/h5uXdYjTZr/xn+v2UzUangN7/5f2zY8Beamsz85zv/Yun0tlnpjz76CLVazeTJk3+614kTAIwZM6bz4zxxAi8vL0JCQjrd1tJ+4MCBDBw4EGiZTh4TE3NLfbX20UcfUVlZCUBQUBAzZ87sln4768qVK3z++efKZ/7RRx/xyCOP4OnpeUv9PfyPWn4+xpsNsTLr4E4kBYKEEEKIXtLQ0ICnpyczZ84kMjLyjgg0xZ3r4JETXLtW3+v3bWiop77+Gv/4xz+4etXED99Vtnvt9u3befbZZ7l48aJy7ujRoxw9erQ3htpGRkaGzVi60/bt25UvdbZv385rr73WI/e5ka+//potW7Y45N6i75FptEIIIUQvsgSXd9LEojsxiykc54MPdvPmm5nU1dURu+BJVv6/eMC33euTk5NJTk5WttBp7dChQxgMBry9vZk9ezaenp7k5eUpr+Gn7BxgU0DKkk2cM2cOe/bsYcmSJe32+dFHH3Hq1Cl27doFtGRWL1++rPR18eJFPv30Uy5fvsycOXOU7OdHH31EQEAAVVVVyr0s77U2f/58xowZw5NPPsnYsWP5/e9/z4kTJ6iqqkKtVuPl5cWYMWNueK+6ujoMBkObe1meNywsTMkMW9qcOXOGRx55hF27dnHq1CmysrKUz8NkMtl8lq37sB7Pk08+ectZUNH3SGZTCCGEEEK04Yg1m83NzTw8MZy/bXwdT08PMv7y34QMsb8u2CIsLAxfX18OHTpk933LHrGfffYZ//Zv/wbAl19+yaeffgq0TAvdtGkTnp6eNlnR1157jU2bNgE/BbQd9WmPpU15eTlTpkzhwoULXL58mSlTplBeXg60ZCl/+9vfcurUKb744gueeeaZjj+kVo4ePUp8fDz/+te/bvpepaWlynuWTOzGjRuVSte//e1vlc/T0sa6crS17du3d9jHlStXeOaZZ5T2JpOpU88n+jbJbAohhBBCiNtCc1MTld8auGKqZXvWX6n85hSonACfDtu98sorvPzyy7z11ltt3nvyySf5+uuv8fb25ne/+x0AP//5z/nb3/7GzJkz+fTTT4mLi7Npc/HiRf7nf/6H48eP4+npqWQ2O+pz5syZbN++Xck+Wtu6dSvJyclKJnDkyJFs3bqV3//+9wA89dRTvPjiiwAdVkzetWsXR48e5e2331buCzBhwgSlr9dee+2m7wWwZ88e5syZw5///GclOJ44cSI7d+5U1mVat5k/fz7ffPON0r/1Z2avD0vmdNmyZZLRvAtJZlMIIYQQQrThiDWbjz40lM8u9ON47UAM14dywhTEicsBRI4d0mG7gQMHMn/+fN5//32b8xcvXmTs2LFkZGTYTGkNCQlRsn379u1TptBat5szZ44SHFlPNW2vz4588803hIWFKccBAQF88803yrG3t7fN9ZYiR+1Zv369TcA4YMCAW7qX5fXFixe5//77lfOjR49m1qxZ7Y7Pnvb6CAkJ4dVXXyU6OprXXnuNK1eu3LAvceeQzKYQQgghhLgt3O/vzv3+991S2yVLljBr1ixmzZqlbJOzZ88efve73/Hiiy9y5coVm6mw06dP56OPPgJos0bSy8uLU6dOKcfWRX866rM9Q4YM4ejRo0rGs6qqiiFDOg6g7bGXNe3svawD5IqKCh588EEGDhzI2bNnu7SesqM+Zs6cycyZM3n11Vd5//3322RFxZ1Lgk0hhBDCwYqKivjqq6+4fv06Go2GKVOm4OvrS31971cCFcLCEWs2u2r9+vUsWLBACQCDgoJITk7G29vbZnsegHnz5vHqq6+yYsWKNv2EhIQwcuRIEhISmDJlCl988YXyXkd9+vr68u677/Lss8/aBIU///nPmT17thLobd++XVkP2t1udK8///nPANTU1LSZKvyLX/yC+fPnA7RbqMjLy4s9e/bYFAiClmDTXh+AMgW5vLzcJmMq7nzOyTfzdYwQQghxF8nRX4R6EwvHdz7z0Bn19fXs2bOHDRs28Omnn/Ldd98RHh7O8OHDcXV1xd3dnevXr/foGHqb0WgEWvYctRyr1WpHDummfVJ2nktNnjytDXD0UHrFNxcuMijAH1cX5y73ddF0nX2nf8TDzYXIQe3vs9lZ/fr1Y9iwYXh5eQEtAc/o0aMZMWIEAwcOZNiwYYwePRqTycTzzz9PQEAAY8eOBcDPz49r164xZ84cXF1dAXByciIwMJCBAwfy2GOPoVKpcHd354knnqCwsJDnnnuuwz7Hjh3L5cuXlT4GDBjA2LFj8fPz4+mnn6aiogJ3d3cSExOV7Gu/fv2U8QJKG8sztfesFk5OTgwZMoRhw4Ypz9XevXQ6HUuXLuX+++/H19eX//7v/1aykFFRUfj5+WEymQgKClL+d6j1+Pz8/JTnHzt2rM247PXh5uZGRUUFDQ0NLF68mIcffthm/P/zeT1jBrrzxIMDEHceVfOdVHtdCCGE6AYL3vqc5tpKsn8V0aP3OXv2LH/84x/56quvGDlyJHFxccyaNYtr165x+vRpQkNDe/T+jqDT6fDx8WHatGlkZmYCEB8f7+BR3ZyU3EN81ejPzl885Oih9Io/vZnNr+Lm4+d74/V6N3Kiso7f7z6Ln5c7yRO6L9jsSVlZWcrrt99+m1dffZWZM2c6cERdZ8nU3k7TWB/+Ry0/H+PNhtj2CyOJvksKBAkhhBAOcuHCBSorK3F3d8fDw0PJHHz88cdkZ2e32YvTZDIpmUH4afsFaMkQWm8pYDQa0ev1bc4ZDAZMJpNN29bXWZ9vfQ9L+/batNZ6HOPHj0ej0WA0Gjl37hznzp3DYDAo/Vq3s35WIXqbRqNRXm/atKnPB5rQUlXWuniQED1N1mwKIYQQDuDp6cn169dpamrC1dWVb775hvfff59jx47xr3/9y27FxsrKStasWUN2djYmk4mwsDCOHj2KRqPhlVdeYd26dajVapKSktDpdISGhpKfn8+BAwfQarXk5eWRkZFBaGgoZWVlJCQkUFBQwKVLlygqKlI2hjeZTMTGxuLv709ZWRlRUVGkpqaSl5dHbm6uMh7rNvakp6eTnJxMdHQ04eHhrF69mry8PACCg4PR6XRAy7S8wYMH8+2337J69WoA3njjDV544QUCAwO7+6MXN6kvrtnsTpMnT1a2/rhT3AkBs+hbJNgUQgghHKChoYHa2loAVCoVDQ0NlJSUcPz4cS5fvszo0aNRqWynG2o0GsrKyoCWrGN0dDQlJSVoNBouXbpEYGAghYWF6HQ6Dh48iFqtRq/Xk5iYyN69e5V+srOzMRqNDB8+XAlEZ8+ejcFgQKvV8u677zJx4kQWLVoEQEREBC+//DLQUpXT0rd1m9b0ej1ZWVntBqNRUVFKcZX4+HglwLUEm4cPHyY1NbWrH7MQQggHkmBTCCGE6GUqlYrCwkJ27dqF2WymqakJs9nMtWvXcHJyYtCgQURFRaFSqdpMpY2KikKv17N7924SExPZtGkTo0aNUqo+WjKWlgBPq9VSVFSktLesA7VkDC2Bor+/PydPnkSr1SrZTss+hNHR0Uply9DQUKVv6zatFRcX24zjRtRqtTK91mAwsHDhwpv7MEWPOXjkBKM19+Ph7ubooQgh+igJNoUQQohe1NTURHFxMRs2bOD777/H2dmZoKAgPD09aWhoYMCAAcTGxjJ58uQ2gSbA448/TnFxMT/++CNarZbq6mqKi4uVCo++vr4cP35cuf5m1lVa1NTUAC3TWpcsWUJUVJTN+x9//HG7bVprPY6bERUVRUFBAcePH1cyqUIIIfouCTaFEEKIXuLi4sK3335LVlYW3333He7u7jz00EMsW7aMkJAQzGYzHh4eHfah1WqZN2+eso9geHg4q1atoq6uDoDIyEiWL1/O2LFjGTVqFJs2bbqpTeetRUVFsXjxYj744APUarWSdeyM1uNor49jx45hMBjQaDRMnz6dFStW4OfnJ2s1bwN3+5pNIUTXSbAphBBC9JLm5mYuX77M6dOnMZvNjB07lmXLlvHAAw8o6zPNZnOHfajValauXMmCBQsA2myQHhgYyNGjR1m3bh15eXlERkYqW4sEBwcTHh6uXBsdHa28Dg8PV/bii4qKYtu2bWRkZACwZMkSNBpNm/bWbVprPY6YmBilD4uYmBiOHTvGzp07Wb16NWq1Gj8/vzYZVXHnOF5Vz99Pd30rFSFE3yD7bAohhBCt9NQ+m56enpw7d4633noLNzc3JQC7UYB5u2u9bcmtZEItazVfeuklpQDR7Ub22bx1ln02dWeudcPIxJ3Ev5+T7LN5B5PMphBCCNFLrly5wn333ccf/vAHVCoVTU1NNDY2OnpYXbZz505KS0uVY8s2J51RUlKCTqcjNzf3tgw0hRBCdJ4Em0IIIUQvamhocPQQul1nA0t7oqKiZPrsbUbWbAohusrJ0QMQQgghhBBCCHHnkWBTCCGEEEK0cfDICa5dq3f0MIQQfZgEm0IIIYQQQgghup0Em0IIIYQQog1ZsymE6CopECSEEEI4WFVVFdXV1TQ1NeHr60tgYCBubm59fksUIYQQdzcJNoUQQggHMZvNfPnll2zZsoUzZ87g5eXFU089xRNPPKEEm3di9VrRNxw8coLRmvvxcHfrcl/9PV1wVzURM7zrfYk7j5+Hs6OHIHqIBJtCCCGEg1y6dIktW7bw2WefMWTIEB5//HGeeOIJPD09qaysxM/Pz9FD7HZJSUksWrQIrVbb4XXjxo3j2LFjvTQq0dOCfd3Z/sJDjh6GEKKXyZpNIYQQwkEqKio4c+YM/fr1Y+DAgUyePBlvb2+OHj1KdnY2TU1Njh5itysvL7+p606fPt3DIxE3Ims2hRBdJcGmEEII4QBubm6YTCYaGhpwcXGhqqqK/fv388knn7B161YOHTrUpo1erychIUE59vLywmg0ApCQkIDBYABAp9Mxbtw4vLy8iIuLU67JzMxk9uzZxMXF4eXlRWFhIenp6cp11iznvby80Ol0Svu4uDilfes21kwmEwkJCUofAHFxceTn5xMREUFmZiYAs2fPbnMfy/VeXl7o9fp2xyOEEOL2JsGmEEII4QAuLi64uroC4OzsTHV1Nf/85z958803KS0txdm57RomrVbLwYMHgZbAc8SIEZSUlABgMBjQaDQYDAYWL15Mbm4udXV1REZGkpKSovRRVFTEpk2bOHDgAPPmzWPw4MFUVVVRVlamBHY6nY7q6mrq6uo4c+YMixcvxmQyAZCfn09KSkqbNq3t2rWL/v37U1dXR11dHQDZ2dlER0dz4MAB4uPjAdi7dy91dXUcPXqUxYsXAyjX19XVodVqOxyP6Dmyz6YQoqsk2BRCCCEc4NSpU+zdu5empial6uyPP/5IRUUFzs7OPProozg5tf2/6alTp2IwGNi3bx+pqakcPHgQg8HAxIkTAfj4449JTk5Go9EAEB8fz5YtW5T20dHRqNVqZc3k008/jVqtJjQ0lAsXLgCQlZXF66+/jpeXF8OHDwdQsqbR0dFoNJo2bVobP348Op2OnJycDgNDS7Y0LCys3Ws6Go8QQojblwSbQgghRC87e/YsGzdu5MiRIzQ3N+Pt7Y2fnx/9+/dn8ODBLF68mJ/97Gc0Nze3aRsVFUVJSQnl5eVERUVRXl5OSUkJU6dO7fK4KioqlNcffPCBkpW0ZBhv1MaaRqPhww8/pKamhoCAAGUqrzWdTkdubi6JiYlKNrM9Nzse0X1kzaYQoqukGq0QQgjRi3744Qc2b96sTH8NCgpSMnvXr1/H398fFxcXu9NooSVjuHTpUiWTGRISwubNm9mxYwcAM2bMICwsjAULFqDRaMjMzGTZsmWdGmNMTAwpKSns2LEDtVp9y88aGBhIfHw8ubm5VFZWEhgYCKBkOisqKtBoNMpU2dZMJhNqtbrbxiOEEKJ3SWZTCCGE6CXu7u788MMPHD9+nMbGRgYPHswzzzxDVFQUgwcPZtiwYbi7u7cbaEJLAHfx4kUef/xxACWjaQnCNBoN27ZtIywsDC8vLwoKCkhLS+vUOOfPn8/EiRMJCAjAy8uL9PT0Tj+rTqdTCvpMnDhRyUTGxMQwb948MjMziYmJ4eDBg0pBIGvLli0jICAAvV7fLeMRnSdrNoUQXaVqtjdHRwghhLiLLXjrc5prK8n+VUS39uvm5saZM2f405/+hIuLC9HR0UyfPr3D4FLcPlJyD/FVoz87f3F37Bf5pzez+VXcfPx8vR09FCFEHyXTaIUQQohecv36dTQaDX/9619xcnLCycmJ69evO3pYXWbZ0sQiOjqa7OxsB45IdAdZsymE6CoJNoUQQohe0tzczLVr1wAwm81KFdq+TgJLIYQQ9siaTSGEEEII0Yas2RRCdJUEm0IIIYQQQgghup0Em0IIIYQQog1ZsymE6CoJNoUQQgghhBBCdDsJNoUQQgghRBuyZlMI0VVSjVYIIYRwkObmZmpra9m6dStHjhwBYPr06cTGxuLv78+1a9doampy8CiFEEKIWyOZTSGEEMJBampq2LJlC9u3b6eqqorBgwfzyCOP4OXlRU1NDc7Ozo4eYpeYTCZycnLQ6XQdXlNYWKgc63Q69Hp9bwxP3ICs2RRCdJUEm0IIIYSDnD9/nqKiIhobGxk2bBhxcXGEhoZy8eJFdu/eTUNDg6OH2CWJiYns37+/w2sMBgMZGRnKcVZWFsXFxT09NCGEEL1Agk0hhBDCAZycnPjuu+8wmUy4urpiMpn45ptvqKio4L333mPXrl1t2hiNRpssYE5OjvK6sLAQo9EItGQLdTodmZmZNllCvV6vZA5zcnIwmUwYjcY211nulZmZqVzXur29NtZ0Oh0HDx6kf//+DBo0yGZMlkyn0Wjkvffeo6ysjMzMzDbtMzMzlWeyPFdOTk6b85mZmRgMBqUPy3FOTo7N+EXnyJpNIURXSbAphBBCOEC/fv1wcWkpneDi4kJlZSXvvfcef/nLXygoKKC+3v4v+SkpKUBLoLZ8+XIl4EtJSUGtVmMymYiNjVUCuueff14JSouLi1m8eDH79u1j//79JCYm8sorr1BbW0tERIQSwBmNRubOnQvA8ePHiY2NVdonJSWxadOmNm1uxGQyUVFRAcD69evbBJfWMjIyKCsr49ixY8o4AGJjY/n222+pra1l7ty5yr1XrVpFQkKCcp3luKamhs2bN5OamnpTYxRCCNG9pECQEEII4QC1tbV88cUXNDc3A6BSqTh79izl5eU0NjYya9YsnJ2dbQoEBQYGAi2BW0lJCStXrqS4uBiNRoO/vz9qtRqdToe/v78yNTUmJoa5c+fy9NNPAzBlyhRWr16NyWQiICCAM2fOEBgYSGlpKZWVlQQGBvLGG28wdepUAIYOHcrrr7+OwWAAYODAgUrf1m1ai4qKIisri0WLFqHVapWxVFZWcu7cOQoKCoiPj2fRokWUl5cTHx+vtF2yZAmrV68GwMvLC0AJnn18fJRxFBQUKM+1Zs0apk2bpvRhOZ40aRJpaWm3+Ld0d5M1m0KIrpLMphBCCNHL6urqeOedd/jwww8xm80AmM1mzGYzrq6uPPLIIyxcuNBuJdo5c+Yo01lffvllCgoK0Ov1REZGAlBRUaG8hpYA9fTp08qxv78/AGq1WnnfwrJWsry8nP79+yvn165di7e3t0371m1upLCwkOHDh7Np06YbXmsJKC30ej0VFRU29164cCGjRo1Sji3PY+84Pz//psYohBCie0lmUwghhOhFdXV1bN26lfz8fK5du4avry8REREMHTqU69evM2DAAEaNGsWgQYPstp81axb79u0DfgoUP/vsMxYsWABAcHAwWVlZSqbQaDQyYsSITo0xJCSEoUOH2mQbuyojI4MPPviAadOmUVhYaFMU6GYEBwcDdGlMluysRqOhsLAQrVarZIOjoqJuud871cEjJxituR8PdzdHD0UI0UdJsCmEEEL0Eg8PD86ePcvevXupq6vD19eX2bNn84tf/AIPDw+am5tvWIFWq9USERHB5s2bAYiMjGTVqlXKtNPp06ezfv16EhISGDduHBkZGZ1es7ho0SIiIiKora3Fx8eH4ODgLgdjISEhpKSksHDhQgoKCpTzarWa/Px8MjMzOwwkp0+fzuLFi5Xngs4Hnh9//DEFBQVkZ2eTkZFBYmIiWq2WxYsXU1dXd2sPJoQQol3OycnJyY4ehBBCCHE7ydFfhHoTC8cP6dZ+m5qa+O6779i9ezdubm488cQTPPPMM7i5uSnTaG9GWFgYU6ZMQa1WExwcTEREBCNHjgTAzc2NJ598kvr6eurr6/nNb37Do48+CoCzszMhISHKtf7+/kyYMAFoCYQfeOABgoKCCAoKYvny5Zw9exaACRMmcM8997Rpb93GHg8PD0aOHIlarWby5Mmo1Wr69evHr3/9a+69915GjhzJPffcQ1hYGLW1tUyYMKFNn5YxDhgwgJUrVyrPFRoaytChQ22usUydtT5WqVTcf//9TJgwAV9fXx577DHuueceAgICGD16NG5uboSFhSnP1JFPys5zqcmTp7UBN/X3dCcYcl8Ari59e79XIYTjqJotlQmEEEIIAcCCtz6nubaS7F9FdGu/rq6uXLlyhWPHjuHs7IxGo8HHx8fu2sy+RKfTKZVmgW7JhN6OUnIP8VWjPzt/8ZCjh9IrDhz5nPEPjZJptEKIWybTaIUQQohecv36ddzc3Jg4caJyrq8HmuLOJWs2hRBdJcGmEEII0YvuxAlFd2IWUwghRNfJ1idCCCGEEKIN2WdTCNFVEmwKIYQQQgghhOh2EmwKIYQQQog2Dh45wbVr9Y4ehhCiD5NgUwghhBBCCCFEt5MCQUIIIYSDffTRRxw7dozGxkZCQ0OZOXMmfn5+XLt2zdFDE3cxWbMphOgqCTaFEEIIB7l27Rq7d+9my5Yt1NbWMmTIEB555BHc3d0xm814eHhw9epVRw/ToYxGI4GBgcrry5cvo9FoHDwqIYQQN0Om0QohhBAOcuHCBXQ6HT/++CMjR47kl7/8JZGRkdTX13Po0KG7PtAEGD58uPI6Ly+PNWvWOHA0dxdZsymE6CoJNoUQQggHuXDhAhcvXsTNzQ1XV1e8vb0xm83s2bOHnJycNntymkwmKVO2dQAAIABJREFUjEajcmwwGJTXRqMRk8lkc6zX69ucMxgMmEwmm7atr7M+3/oelvbttbEeq16vV/qxHrP1M3Q0Xuv21ufbu7+9Piz3s4xbCCFE75FptEIIIYQDeHp60tTURFNTE66urnzzzTfk5uZy5MgRDh48SH1924xSZWUla9asITs7G5PJRFhYGEePHkWj0fDKK6+wbt061Go1SUlJ6HQ6QkNDyc/P58CBA2i1WvLy8sjIyCA0NJSysjISEhIoKCjg0qVLFBUVUVVVhVqtxmQyERsbi7+/P2VlZURFRZGamkpeXh65ubnKeKzbtGYwGIiIiGDZsmUYDAb8/f0JDw+ntLTUZkxAu+NNS0sDIC0tjZSUFAAuXbpEbGxsm/vrdDqSkpKUPiyfy5o1a7h06RIAGRkZMgW3E2TNphCiqyTYFEIIIRygvr5eCYJUKhXXr1/n2LFjnDhxgitXrhAWFobq/2/v/oOjqu/9jz/ziwBZwGBKEgoihoXerRA23DAIiWIhCF0a0AJDKr2g3NQhtXLhTjIjcy/D0A72m7RQW7s2pSpcwSAXi0nZK2JKkQDFaNgAMYorRDGQJaaGhA0B8uv7B7On+c2PrFmQ12PG6e7Zz+dz3mfpTOY17/M5GxDQZo7ZbKa0tBS42u1LTk6mqKgIs9lMVVUVUVFRFBQU4HA4OHjwICaTCafTSUZGBu+8846xTk5ODm63m5iYGCPYJSUl4XK5sFqtbN26lfj4eObPnw9AQkICzzzzDACVlZXG2q3ndGX16tVERUURGxvL1KlTycnJISsri8LCQqxWa7f15uTkEBYWRk5ODgB79+7t9Pxms5lVq1bxwgsvYDKZiIuL45VXXmHdunUAxMfHG69FRKT3KGyKiIj4wTvvvMNf/vIXmpqajP/q6+sJDAxkxIgR/OAHPyAgIKDDrbQ2mw2n08lbb71FRkYGGzduZMyYMcyYMQPA6Fh6u41Wq5VDhw4Z8y0WC4Dx0B1vUIyIiODEiRNYrVaj21lWVgZAcnIyFy5cMOZ71249pyve81gsFiZOnAjAwIEDOXr06HXV215n5wf49NNPsdvtxri4uDjj9YgRI7pcT7p28IMSvmu+l36hffxdiojcphQ2RUREelFTUxMFBQX88Y9/5Pz584SEhBATE8OgQYO4cuUKgwcPZubMmVit1g5BE2DWrFkUFhZy/vx5rFYr1dXVFBYWMmnSJAAGDRrEsWPHjPE3sk+xpqYGgPDwcBYtWoTNZmvz+d69e7ucc6Oqq6uBntXrPb/JZGLUqFFGB7Q77Z9u29lrERHxDYVNERGRXhISEsKZM2fYtm0bX331Ff369SMuLo7FixczfPhwmpqa6NOn+y6S1Wpl5syZrFmzBrjawVu5ciV1dXUATJ06laVLlzJu3DjGjBnDxo0bjbHXy2azsWDBAnbv3o3JZMJkMn1tex2vp96CgoJuu6fe2latWmXc+ms2mzvdS7pixQrmzJnDwoULiYmJoa6uDqfTSWZm5nWF1TuJ9myKSE/pabQiIiK9pKmpCY/Hw6lTp2hqasJqtfLEE09w3333ERISQt++fa+5hslkYvny5cydOxeA6dOntwlnUVFRFBcXs3//fjIzM4mNjSU9PR2AYcOGtbm9NDk52XgdFxfHsGHDgKthc/v27djtdjIzM/nkk086nd96Tmd1tl/fG/5ar9NdvQAvvfQSdrudioqKbs//9ttvA1cfJvS///u/Roe0fY1Tp05lwoQJACxfvhyA6Ohopk6d2vkXLiIiNy2gpbN7dERERO5gc18+TkttBTk/SfDpuv369ePMmTO8/vrrhISE8Mgjj3DvvffS1NTk0/P0tvY/K/J1dkL9ae2O9/i4MYI3nxzr71J6xf/7Qw4/SZlN+KAB/i5FRG5Tuo1WRESkl9TX1xMZGcnPfvYz4+E/jY2N/i6rx958802OHDlivI+Li2vTnRQRkTuTwqaIiEgvamho8HcJPqdg+c2kPZsi0lPasykiIiIiIiI+p7ApIiIiIh0c/KCES5cu+7sMEbmNKWyKiIiIiIiIzylsioiIiEgH2rMpIj2lBwSJiIj4WVlZGefOnaO5uZlvfetb3HvvvfTr1+8b8aRaERG5cylsioiI+ElDQwNHjx5l06ZNfPbZZwwaNIiFCxcyYsQIQkJCCAoK4vJl7ZkT/zj4QQnfNd9Lv9A+/i5FRG5Tuo1WRETET7788kteffVViouLGTx4MI899hg2m42+ffty+vRpBU0REbmtKWyKiIj4yZkzZzh9+jT9+vXj7rvvZuzYsYSGhvL++++zdetWWlpa/F2i3MG0Z1NEekphU0RExA9CQ0O5ePEiDQ0NhISEUFFRwd69e9mzZw+vv/46R44c6TDH5XKRnZ1tvE9LS8Pj8QCQnZ2Ny+Uyxq1atYqUlBSys7ONMQ6Hg6ysLLKzs0lLS8PlclFQUGCMa8173Duu/fzO5rS3bds2Yw1vXSkpKTidTlJSUli1apVRm/ecaWlppKSk4HA4jONZWVlGDQApKSmdznG73cZ5vMcKCgq6rVFERL4+CpsiIiJ+EBgYSGBgoPG6pqaGPXv28Kc//YmSkhJCQzt2lKKjo7Hb7cDVQLV582acTicAO3bswGw243a7GT9+POPGjSMjI4OjR4/y4osvAlBeXs6aNWuwWCzExsaSlpbGW2+9RVpaGitXrjQCndPpZO3atWRkZGCz2Rg/fnyb+YMGDeowpz2Hw0Fubi4ZGRmkpqYC4PF4yMvLIz8/n4yMDADjs4KCAmbOnGmE09/85jdGUDxy5EibUJqXlweA2+3m6aefJiUlhYyMDEwmEx6Ph3nz5hnrPP30013WKN3T72yKSE/pAUEiIiJ+UFJSwltvvUVzczMtLS20tLRw4cIFamtrGThwINOmTSMwMLDNrbQmkwmLxYLb7aaoqIj169dz+PBhzGYzZrMZgH379rF8+XIWLlwIQGZmJpGRkaSnpwOQnJxMYmIiiYmJrFy5kp07d2IymUhOTsbtdmM2m9m4caMx18sbapOTk421W89pb+DAgVRVVWEymTp87q3FarUSFhYGQE5ODtu3bycxMRGA1atXk5OTY7y/FqvVClztpgJGKAfYu3dvpzWKiMjXS2FTRESkF7W0tBi3w3788ce0tLQwaNAg+vTpQ0NDAwMGDGDmzJkkJSV1umdzzpw5FBUVsX//fux2OykpKVgsFh588EEAampqGDFihDHeZDJ1W0/rz0tLS0lMTKS6upqlS5cyZswYADIyMjCbzRQWFnaY753TXmJiIqtXr2b16tUARoDtSnV1NUOHDm1TV3V1dbdzoqKi2LFjB6+88gpPP/00O3bsoKamBpvNxvz5841x0dHR3a4jndOeTRHpKd1GKyIi0ksCAgKoqqripZdeoqSkhObmZoYPH85Pf/pTXnjhBX7/+9/zxz/+kccee4wBAwZ0usaECRPa7GcMDw/H4XAwdepUACwWC3a73bjt1Ol0Mnny5BuqMy4ujv3792O1Wo3/rhVaO5OYmEhOTg5VVVVtbmVtfbvuqFGjjHO2DqSFhYXExcUBMHLkSCPoejusXmazmXXr1rFo0SL27t2LxWLB4XBgNpuN2qOiogCMPaJut9vYb1pQUKB9nSIiXxN1NkVERHpJSEgINTU1lJaW0tTURExMDCkpKTz88MPG/s0rV650u4bZbGbz5s1s374dgAcffJDnnnvOCFSJiYnYbDamTJmCxWIhLy+P4uLiG6rzxz/+MY888ghJSUlEREQQFxdn3Pp6vRwOB1u2bAGgsrISs9lshExvtzMvL4/du3cDsGzZMh599FGSkpKMNXbu3AnA/PnzSUhIYN++fUYAhauh1btWaWkpmzZtwmq1YrFYjOuHq7foAjz//PM88cQTeDwe9u3bx1NPPUVpaanxvUlb+p1NEempgBY9V11ERKSNuS8fp6W2gpyfJPh03dDQUE6dOsX69esJDg5mzpw5TJo0yQia18vlchEdHW08EKeioqLDnkSXy4XH48FsNhtdSbfbzYULF4yxTqfT2OvocrkYMGCAEVq9n8M/90O2n9/ZnNbaz3c6nSQkJFBXV4fT6WxTW1dzvNxuNxUVFVit1g51t7/O7q7fW6v3tbcDfD2d27U73uPjxgjefHLsNcd+E/y/P+Twk5TZhA/qvMsuInItCpsiIiLtfF1hE6Bfv340NzcTEBBAc3PzNTuZt4OsrKw2P9XSVSe0ddi8Hd1pYfPAB8eZMHaMOpsictN0G62IiEgvqq+v93cJPjd37lymT59uvO+qS2g2mzlw4EBvlSUiIn6msCkiIiI9cr0/K2IymTrcHiu3Lu3ZFJGe0tNoRURERERExOcUNkVERESkA/3Opoj0lMKmiIiIiIiI+JzCpoiIiIh0cPCDEi5duuzvMkTkNqYHBImIiPhJc3MzX375JTk5ORw9epSgoCCmT5/OnDlzGDx4MFeuXKGpqcnfZYqIiNwUdTZFRET85Pz582zevJldu3ZRU1PDd77zHRITEwkLC6O6upqAgAB/l3hLSktLA8DlcpGVleXnar65tGdTRHpKYVNERMRPysvLef/99wEYOXIkCxYswGw2c/bsWf7yl7/Q0NDg5wpvTStWrADA4/Fw5MgRP1cjIiJdUdgUERHxg6CgIL766ivq6+sJDg7m/PnzlJSUcOLECbZt28bbb7/dYY7L5SI7O9t4n5aWhsfjASA7OxuXy2WMW7VqFSkpKWRnZxtjHA4HWVlZZGdnk5aWhsvloqCgwBjXmve4d1z7+Z3N6azetLQ0UlJSKCgoMI6npKTgcDhIS0sz6lu1alWbc3nPl5KS0mH+6tWrr+s7lp7Rnk0R6SmFTRERET8IDQ0lOPjqoxOCg4Nxu938+c9/5oUXXuDAgQM0NjZ2mBMdHY3dbgeuBrnNmzfjdDoB2LFjB2azGbfbzfjx4xk3bhwZGRkcPXqUF198EbjaSV2zZg0Wi4XY2FjS0tJ46623SEtLY+XKlUbQczqdrF27loyMDGw2G+PHj28zf9CgQR3mtOfxeJg3b54RWJ9++mljbF5eHg6Hg9TUVOx2O6mpqcyaNYu77rqLDRs2GGuMHj2ajIwM0tLSmDlzJm6325gvIiK3Pj0gSERExA/Onz+P0+mkpaUFgICAAMrLyzl9+jRNTU088MADBAUF0dzcbMwxmUxYLBbcbjdFRUWsX7+ew4cPYzabMZvNAOzbt4/ly5ezcOFCADIzM4mMjCQ9PR2A5ORkEhMTSUxMZOXKlezcuROTyURycjJutxuz2czGjRuNuV7eUJucnGys3XpOe7t27QIwwjHA3r17jbGpqalYrVbS0tKora0lMTERk8lERkaGMX7AgAHs3buXzz//HICKigqioqJu+juXG6M9myLSUwqbIiIivailpYWamhq2bt3KX//6V5qbm40OZ2BgIP379yc+Pp558+a1CZpec+bMoaioiP3792O320lJScFisfDggw8CUFNTw4gRI4zxJpOp23paf15aWkpiYiLV1dUsXbqUMWPGAJCRkYHZbKawsLDDfO+c9mpqarDZbMyfP984Fh0d3WkNAwcONF4fOnQIuNoZjYmJYc2aNcyaNcvY2yoiIrcPhU0REZFe5PF4eO2113j77be5cuUK4eHhTJ8+nVGjRnHlyhUiIiIYPnw4ERERnc6fMGFCm1tNw8PDcTgcxj5Gi8XC008/zeOPP47JZMLpdDJ58uQbqjEuLo79+/cbHcybYbFYsNvtrFq16pqBtzMul4vJkyeTnp6Ox+OhsrLypmuRm3PwgxK+a76XfqF9/F2KiNymFDZFRER6Sf/+/Tl16hR/+9vfqK+vJzw8nO9///s8+eSTRnezvr6+2zXMZjObN29m+/btADz44IM899xzxu2liYmJ2Gw2pkyZgsViIS8vj+Li4huq88c//jGPPPIISUlJREREEBcXZ9yGe70SExOxWCxGHQA5OTnXPd9sNnPo0CGSkpIwm80MGTLkhs4vIiL+F9Di3SwiIiIiAMx9+TgttRXk/CTBp+sGBQUZT4oNCAjAZrMxb948+vbte0PruFwuoqOjMZlMeDweKioqOuybdLlceDwezGaz0Vl0u91cuHDBGOt0OrFarcb4AQMGtNkT6d2n6R3Tfn5nczqrtX0dTqfTeO996E9UVBQejweXy2Wcz/vebDZTUVFhXLO37q6u/euydsd7fNwYwZtPju2V8/nbgQ+OM2HsGHU2ReSmKWyKiIi083WFzeDgYBoaGnC5XAQFBfHtb3+bfv36cbv/Kc7Kymrze5c30wm9HShsiojcGN1GKyIi0ksaGxsJCAhg9OjRxrHbPWgCzJ07l+nTpxvvb2aPptx6tGdTRHpKYVNERER6pLduYxURkdtLoL8LEBEREZFbj35nU0R6SmFTREREREREfE5hU0REREQ6OPhBCZcuXfZ3GSJyG1PYFBEREREREZ/TA4JERET8bNeuXbz//vs0NDQQGxvL7NmziYiIoL6+3t+lyR1MezZFpKcUNkVERPzk4sWL5ObmkpOTQ319PaNGjWLkyJH079+fy5cv07dvXy5duuTvMu8oTqcTAKvV6udKRERuf7qNVkRExE/OnDnDnj17uHDhAmazmSeeeILJkydTV1fHwYMH1dn0g8LCQgoLC/1dxi1BezZFpKfU2RQREfGTiooKqqqq6NOnD4GBgYSEhNDQ0MD//d//cfDgQSZNmtRmvNvtxuVykZiYCMC2bdtYuHAhAAUFBZjNZqKiovB4PLz77ruUl5czceJEo0vndDo5e/YsQ4cO5cSJE8yePRuPx0Nubm6bcd5z5ebmMmjQIGbPno3JZGozv7CwsMOc9rXm5uby+OOPs3XrVoYNG4bNZjM+LygooLS0tM36rY9bLBbjOtsf6+q6XS4XHo8Hq9V6ze9g4MCBmEwmrFarUeuwYcN6/G8qIiL/pM6miIiIH/Tv3x+AlpYWgoODOX36NK+//jp2ux2Hw8E//vGPTuetXbsWuBrmli5datz2uXbtWkwmEx6Ph0cffRSHwwHAkiVL2LZtG3C1a7dgwQLy8/PZv38/GRkZrFixgtraWhISEnC73cbajzzyCADHjh3j0UcfNeavWrWKjRs3dpjTXkVFBStXriQjIwOA3/zmN2RlZRmfl5aWArB//35SU1MByM7Oxm63A1BbW9vlseeeew6PxwPA008/TW5uLgBvvvkmHo/nur6Dt956CwCXy0VMTAy1tbUcPHjQONf1qr98heqaCzc053ahPZsi0lPqbIqIiPhBfX09FRUVtLS0ANDU1MSHH37IRx99RH19PfHx8QQGBhqfA0RFRQHg8XgoKipi+fLlFBYWYjabiYiIwGQy4XA4iIiIMELTnDlzeOSRR4xO4OTJk0lPT8fj8RAZGcnJkyeJioriyJEjVFRUEBUVxW9/+1umTJkCwIgRI3j++edxuVwADBkyxFi79ZyuZGZmYjKZePzxx4mMjCQ9PR2Axx9/HJfLxaBBg1i6dCkAR48eZc6cOUatXR1btGgRTqcTs9mMzWZj3759PPXUU+zZs4f09PTr+g7WrVsHwKpVq1i/fj1PPfUUAOHh4df/b3j5Cq/+eQ8A87//EOGDBlz3XBGRO4E6myIiIn7gcDjIzc2lqamJhoYG6uvruXDhAh6Ph3vvvZe5c+e2CZpeM2bMwOl04nA4eOaZZ9i3bx9Op5OpU6cCUF5ebryGqwH1008/Nd5HREQAGLettg6K3r2KZWVl3HXXXcbx9evXM2DAgDbz28/pivc83v+Fq53TyMhIMjMzqampMY5nZmayf/9+YmNjKSgo6PLYpEmTOHz4MPv27WPWrFlUVVXh8XiM2q73O/Be68SJE433AwcO7PZ6vLxBc/a0B5j//Yf43/979xvX4dSeTRHpKXU2RUREelFDQwP5+fls2rSJ2tpa+vbty+jRo7n77ru5cuUKgwcP5qGHHuL+++/vdP706dPJz88H/hkUDx8+zNy5cwEYNmwYW7ZsMTp1brebUaNG3VCNI0eOZMSIEcYaPeHxeDCZTG1ut83NzWXNmjVGh3XlypXA1UBqt9txuVyMHz+eurq6To8lJiaydu1azGYzdrudefPm8eKLLzJnzpwb/g7Cw8M5e/assafz888/Z8SIEd1eU+ugOXTI3QBG4FSHU0TknxQ2RUREekmfPn0oLy/njTfe4Pz58/Tv359JkyaxZMkSIiMjaW5uJigoqNs1rFYrCQkJvPTSSwBMnTqVlStXGrenPvTQQ/zmN78hLS2N2NhY7Ha7ccvo9Zo/fz4JCQnU1tYycODADg/3uRGpqalMnToVu93O+vXrgathcMGCBQwcOJDPP//cGOtwOCgvL6e2ttYIh50dg7bdyYkTJ5KQkEBxcfENfwepqakkJCSwZs0aqquref/997sNm4EtTR2CJkD4oAHfuMCpPZsi0lMKmyIiIr2koaGBuro6Pv/8c5qampg4cSJPPvkkQ4YMISAgoMMeza5s376dCRMmAFf3I7Z+iqrJZGLnzp3s2rWLmpoaNm3aZHTtJk6c2GasN/zB1X2QQ4cOBa4G2pMnTxoP3hk9enSn81vP6cqGDRvIzc1tU4fNZmP79u2Ul5ezatUqI9wNHTqU8vJyhg8fzsGDB7s8BhgPHvLWu379esxm8w1/B1arlQMHDlBYWMj06dOZP39+t9fz3boPmfLglDZB0yt80ABmT3uA5ze9waVLV5g+5eq/Uf7BIoDb8n2/0D7dfh8iIt0JaLmev2oiIiJ3kLkvH6eltoKcnyT4dN2+fftSWVlJXl4eISEhJCYmMnz4cJqamnx6nt7m7T56DRs2jKFDh5KQkEBdXZ0fK/OttTve4+TlASSZ3J12Lzu7vVZE5E6mzqaIiEgvuXTpEoMHD2bx4sXGsds9aHYlOjq6Tef0m6IhKLTT22UVNEVEOlLYFBER6UWNjY3+LsHnutrP6YsHDN2K2u/P7Ns3VEFTRKQTCpsiIiIiN6h14AQUNEVEOqGwKSIiInITvIGz/vIVBU0RkU4obIqIiIjcpPBBAwj3dxEiIreoQH8XICIiIiIiIt886myKiIj4WWlpKV988QVNTU0MHToUi8VCWFgYDQ0N/i5NRETkpqmzKSIi4ieNjY0cPHiQX/3qV6xfv55XX32VM2fOEBAQQFBQEH379vV3iXITKioqSE9PJyAggKKiIn+XIyLiNwqbIiIifuJ2u8nJycHlcjF06FB+9KMf8f3vf5/g4GA+/fRTLl265O8SfcbpdJKSkuLvMnrF0KFDOXz4sL/LEBHxO4VNERERPzlz5gzl5eX07duXQYMGYTabCQkJ4e9//zuvvfYaLS0t/i5RbkJLSwsLFy70dxkiIn6nsCkiIuIHffv25dKlSzQ2NhISEsKZM2fYvXs3eXl5bN++nePHj3eY43Q6SUtLM96HhYXhdrsBSEtLw+VyAeBwOIiNjSUsLIyUlBRjTHZ2NklJSaSkpBAWFkZBQQFZWVnGuNa8x8PCwnA4HMb8lJQUY/61OpUOh8NYIz8/v8NnndXoPU/rc7fvimZnZ5OdnQ1ASkoKaWlpxMbGEhsbi8vlMurzjgHweDzGce84ERH5eilsioiI+ElTUxMAgYGBeDwe3n33Xf7nf/6HEydOMGDAgA7jrVYrBw8eBK4Gz1GjRhl7Al0uF2azGZfLxYIFC9ixYwd1dXVMnTqVtWvXGmscOnSIjRs3cuDAAWbOnMnw4cM5d+4cpaWlOJ1O4GoQrK6upq6ujpMnT7JgwQI8Hg8AeXl5rF27tsOc9rx1FBcXc+7cOaqrqzt81lmNDoeDHTt2cPLkSerq6rDZbNf8Hqurqzl69ChpaWmMHz+etWvXUlxczMqVK40x69atY9GiRdTV1fHCCy+0Ce0iIvL1UNgUERHxg6KiIhwOB83NzTQ2NtLc3MyFCxeoqqpiwIABJCUlERjY8c/0lClTcLlc5Ofns27dOg4ePIjL5SI+Ph6AvXv3smbNGsxmMwBPPfUUmzdvNuYnJydjMpmwWq0ALFy4EJPJhMVi4ezZswBs2bKF559/nrCwMGJiYgCMTmBycjJms7nDnPZa12EymZg/f36nn7WvccuWLaxevZqoqKjr/i6nTp0KwMSJE436vGt7O6bPP/88CxYsICwsjJkzZ3Lo0KHrXl9ERG6OwqaIiEgvO378OL///e/56KOPALj77rv59re/TXR0NGPGjOGJJ55g1qxZne7ZtNlsFBUVUVZWhs1mo6ysjKKiIqZMmdLjusrLy43Xu3fvpq6uzvjPG067m9PewIEDe1xTT1VUVBivz5071+aaRETk66WwKSIi0ksCAwOprKxk06ZNnDx5EoD77ruP5cuX87vf/Y4XXniB3//+98yaNavLnz2ZMGECL730EnfddRcAI0eO5KWXXuKhhx4C4Hvf+x5r1qwxOpHZ2dksXrz4huqcM2cOa9euNW6dvRkTJ07EbrfjdrvxeDxs3LjR+Ky7Gjs7t9lsJi8vD5fLhcfjwW6333A9ixcvZt26dR2Ob9u2jaysLKDtvtfY2NgbPkdrP/3pT2lpaWHChAk9WkdE5HamsCkiItJLgoKCqKmp4cSJEzQ1NTF69GgWL17M5MmTueuuu4iIiLjmGlFRUVRWVjJr1iwAo6NpMpmAq8Fs+/btjB8/nrCwMPbt20dmZuYN1Tl79mzi4+OJjIwkLCzMCGM3wmq1smjRImJiYpgyZQoPPvig8Vl3NS5cuJAZM2YY53Y4HJhMJtavX8/48eN59NFHWbRo0Q3Xs2LFCsrKyjo89EhERL4+AS16rrqIiEgbc18+TkttBTk/SfDpun379qWsrIzf/e53hISEMHfuXOLi4vQTJ7eJtTve4+PGCN58cqy/SxERuS0E+7sAERGRO8WlS5cYOXIkv/rVrwgICKClpYUrV674u6weS0lJIS8vz3ifnJxMTk6OHysSEZFbgcLe7cgWAAAVd0lEQVSmiIhIL7p06ZK/S/A5BUsREemM9myKiIiIiIiIzylsioiIiIiIiM8pbIqIiIiIiIjPKWyKiIiIiIiIz+kBQSIiIn52+fJlGhoaAAgODiY0NJTAwED9JIqIiNzWFDZFRET8pLm5mfLycrZu3cqHH35Inz59mDVrFj/4wQ8IDw+noaGBxsZGf5cpIiJyU3QbrYiIiJ989dVXbN68mXfeeYfLly8zYcIEHn74Yfr3709VVdV1dzbdbjfZ2dnXHOd0OnE4HD0tW0RE5LoobIqIiPjJmTNnKC4uJjAwkHvuuYfZs2czfPhwysrK2Llz53V3NSsqKti3b981xxUWFlJeXt7TskVERK6LwqaIiIgfBAcHU11dzeXLlwkJCeEf//gHRUVFHD16lG3btvG3v/2t03kul4tVq1aRkpJCQUEBLpeLjIwM8vLySElJAa52MNPS0khJSTE6ng6HA7vdjt1uJysrC8AY713Xe9zj8ZCVldVmvoiIyI3Snk0RERE/6NOnDyEhIQAEBQXx5Zdfkpuby7vvvsvp06e56667Op03b9481q1bx/z584mOjsZkMrF06VIAMjIyAIiOjiY1NdU4NmzYMCZMmIDNZgNg7ty5AOTl5Rnrejwejhw5AsC6desIDw8nIyMDk8n0NVy9iIjcCRQ2RURE/KCyspLDhw+32Zfpdrs5e/YsAQEBTJs2jaCgIJqbm9vMGzJkCBcuXMBsNhtBcMyYMURERGC1WgEwmUycOHGCL774gsrKSsrLy7HZbIwYMQIAs9ncbW3h4eFUV1cTHR1NVFSULy9bRETuILqNVkREpJdVVlbyhz/8gf3799Pc3ExISAihoaGEhoYyePBgbDYbjz32WIegCbBz506++OILpkyZ0uXDflJTU9m/fz8Wi8XoZt6I9PR0xo0bxyOPPGLcWisiInKj1NkUERHpRTU1Nbz66qvs27ePxsZGIiIisNlsfOc736GhoYGIiAgiIiIYOHBgp/NNJhPp6elMmjQJu93eaZjMy8vj3LlzmEwmHA6H0dFsb9SoUTidTqxWK4WFhW0+W7hwIbNnzyYyMpL09PSeX7iIiNxxFDZFRER6Sb9+/Th16hSHDh3i8uXLfOtb32LOnDk8/vjjBAUFAVBfX9/tGt6H+pSWlvLss88CV/doeh8QlJOTQ3JyMlOmTMFisRAeHm7MHTZsGAsWLKC2tpb09HTS0tJISEggOTmZkSNHGuOysrI4cuQIVVVVLF682Ndfg4iI3CEUNkVERHpJQ0MDAQEBmEwmBg4cyOzZs5k9ezZXrly57jU2bNhARUVFm/2UUVFRnDx5koqKCgBycnJwOp1ER0e3mWuz2SguLjbeP/XUU3zve98DrgZW7/xly5bhcrkwmUzX3N8pIiLSlYCW6/3FaBERkTvE3JeP01JbQc5PEny6bmDg1UclnD17lsDAQO6++26Cg4PRn+Lbw9od7/FxYwRvPjnW36WIiNwW1NkUERHpJd4H/rR+wquCpoiIfFPpabQiIiIiIiLicwqbIiIiIiIi4nMKmyIiIiIiIuJzCpsiIiIiIiLicwqbIiIiIiIi4nN6Gq2IiIif7dixg4MHD3LlyhXi4+OZN28eQ4YM4eLFi/4uTURE5KapsykiIuIndXV1bNq0iVdeeYWPP/6Y0NBQrFYrYWFhXLx4kdDQUH+XeEtxuVzGa7fbfc3xHo+nzRwREeldCpsiIiJ+Ul5ezt69e7l48SIxMTH827/9G/Hx8dTW1rJv3z4uXbrk7xJvKRs2bDBex8TEXHO8y+Vi9erVX2dJIiLSDYVNERERP6moqOCrr76iT58+tLS00NTUxKVLl8jLy+P111/vMN7j8bTp6LXv9Hk8njbvnU5nh2Mul6tDx6/9uNbH25/DO7+rOa1rdTqdxjqta27flfSObX2u1ufwHk9NTW2zXusavNd7PR1PERHpHdqzKSIi4gf9+/cnKCgIgODgYL744gtee+013n33XY4cOUJAQECHORUVFaxevZqcnBw8Hg/jx4+nuLgYs9nMihUr2LBhAyaTiVWrVuFwOLBYLOTl5XHgwAGsViu5ubnY7XYsFgulpaWkpaWxb98+qqqqOHToEOfOncNkMuHxeHj00UeJiIigtLQUm83GunXryM3NZceOHUY9ree053K5SEhIYPHixbhcLiIiIoiLi+PIkSNtaoJ/hsjS0lIWLVpEenq6MT85OZm4uDjS09NJSEigrq6OzMxMADIzM1m7di2A0cHMy8tj9+7dJCYm+vBfS0REbobCpoiIiB/U1dXx2Wef0dLSAkBTUxMnTpzgk08+4dKlS0yZMoXAwEDjcwCz2UxpaSlwtauXnJxMUVERZrOZqqoqoqKiKCgowOFwcPDgQUwmE06nk4yMDN555x1jnZycHNxuNzExMUboS0pKwuVyYbVa2bp1K/Hx8cyfPx+AhIQEnnnmGQAqKyuNtVvP6crq1auJiooiNjaWqVOnkpOTQ1ZWFoWFhca8nJwc45oSEhJIT0835m/YsIGoqKg2a+bk5BAWFmbMa71GdnY2drtdYVNE5BagsCkiItLLAgIC2LlzJ7m5uTQ1NdHU1ERjYyPNzc0EBwczZswYHnvssTZB08tms+F0OnnrrbfIyMhg48aNjBkzhhkzZgAYHUtvt9FqtXLo0CFjvsViATACnDfwRUREcOLECaxWq9HtLCsrAyA5OZkLFy4Y871rt57TFe95LBYLEydOBGDgwIEcPXoUuHq7bGpqKnl5eSQnJ3c5vzsul4t58+bx6aefMnnyZCIiIq45R0REvn4KmyIiIr3oypUr7Nq1i9deew2Px0P//v0ZN24ckZGRNDQ0MHjwYCZOnMjo0aM7nT9r1iwKCws5f/48VquV6upqCgsLmTRpEgCDBg3i2LFjxvju9lW2V1NTA0B4eDiLFi3CZrO1+Xzv3r1dzrlR1dXVAOzatYvw8HDq6uoACAsLu+G1NmzYwLPPPsvChQtxOp3GbbbX4na7jTDrfe39vjq7NVhERG6MwqaIiEgvCQ0N5YsvviAvL4/a2lrCwsJITExkyZIl3H333TQ3N19zDavVysyZM1mzZg0AcXFxrFy50ghrU6dOZenSpYwbN44xY8awceNGY+z1stlsLFiwgN27d2MymTCZTJjN5hu/4OvkcrlwOp3k5+ff0LyCggKjq3rs2DHGjBlz3UETrj7Rtri4GI/HQ2ZmJjk5OWzduhWAp5566oZqERGRjvQ0WhERkV5y+fJl6urq+OKLL2hsbGTy5MksXbqU8PDw6wqacLXjtnz5cubOnQvA9OnT24TJqKgoiouL2b9/P5mZmcTGxhp7IIcNG0ZcXJwxtvVtq3FxcQwbNgy4Gja3b9+O3W4nMzOTTz75pNP5red0Vmf79b3dwtbrzJ49m/j4eDIzM5k7d64xp/389vW+9NJL2O12KioqWLFiBefPn2fjxo1kZGQYa5tMpjb1trd8+XKio6OJjo5m6tSpwNXbfb23GouISM8EtHS2IUREROQONvfl47TUVpDzkwSfrhsaGspXX33FX//6V4KDg4mPjycyMvK6g+atyvtzKF5fdyf0RrndbioqKtoc626faVfW7niPjxsjePPJsb4qTUTkG0230YqIiPSSy5cvM3DgQKMrCdz2QRPgzTff5MiRI8Z770+V3CqKiorYsmVLm2Otn2QrIiJfD4VNERGRXtTU1OTvEnzuVgqWnbHZbB0ediQiIl8/7dkUERERERERn1NnU0REpBPv1n6LdQVV/i5DbiHbzt3N+Lv9XYWIyO1DYVNERKQL4wd/8255lZu35dpDRESkFYVNERGRTtzVLwjr4Nv/4T3iO/cMDAEa/V2GiMhtQ3s2RURERERExOcUNkVERERERMTnFDZFRERERETE5xQ2RURERERExOcUNkVERG7SfffdR0zMfTQ3N3Pfffdx330j2fdR5z+XUllZSVlZWZtjFy9e7HDsel28eJHKysqbmtu6Jq+braOrdUtKSigpKfHpujdbS+vXFy9e9GM1IiJ3FoVNERGRm9TQcIWGhissW7aMhobL1F04T0PDlU7H7tmzh6SkJEpKSoxjp06dIisr66bOfe7cOfbs2XNTcwG2bNnSZv7u3bt7HF699uzZw3/8x39gt9tJTU3ll7/8pU/WvRmTJ082Xh8/fpzjx4/7rRYRkTuNwqaIiMhN+uqrKsaM+RcOHTrEd77zL6xatYqmxoYux8+fP59f/OIX3a7p7Qh6lZWVtenGVVZWUllZSWRkJFOmTDGOX7x4kZKSEqNb2npO+zUrKyspLy+nvLzc6DzOnDkTk8nUZox3vdbHvGu3/6y9JUuWYLfbyc/PJz8/3xjfusaenMt7vH3nsqyszPiOvNfsnT927FhGjhzZ7Rpd1SMiIjdOv7MpIiJyk/qG9qHwvQLmzV9IzpZN1Nd5cBR33R387ne/yz333ENubi5z5szp8PmLL77I8ePH+eqrrwDYtm0bx44d4+zZsyxbtgyADRs2sGLFCk6dOoXdbsdut1NWVkZSUhIzZszgk08+ISIigv/6r//i/vvv73TN48ePk5+fD8CgQYNYtmwZWVlZpKWlcf/99/PLX/6S/Px8Ro8ezZ49e3jzzTe5//772bNnD7t27TLq/eCDDzh27Bj9+/fv9nsaPXo0cLWTO3fuXGbMmMHYsWNZtmzZNc81ePBg4Gq39J133mHkyJGUlZWRmppqzMnOzmbatGns2bOHTZs2ERERQWpqKm+88QYAdrud9PR0Dh48CMCiRYu6XOPFF1/kjTfeYPTo0fzwhz9k2rRp1/4/goiIdEphU0RE5CZVVnxG3YUapj04kTOfn6CpsYmGhu5vGlq8eDHJyckkJSV1+MwbKCsrK/nRj35ESUkJSUlJJCcns2zZMqMjOGTIkDbduGeffZZf//rXzJkzh4sXLzJu3Lhu15w2bRoVFRXA1eDV2nvvvUd+fj55eXn079+fkpISfvGLX7Bt2zYAqqqqjM8WLlzIqVOnuP/++ztcS3l5OSUlJRQXF7Nnzx5+9atfcerUKQDWrFnDkCFDrutcL7/8Mv379yc3N5c//vGPPPfcc2RlZfGzn/2MmJgYfvjDH/Lcc8+1CYXe+dOmTWPUqFHY7XYAI2wCXa7x61//+roCtIiIXJvCpoiIyE3638IqmpubYcTDvPVxMxDAsKiIbuf079+fZ599lt/+9rfMnj27zWcvvvgiv/71r/nXf/1XPvvsM2N8fHw8lZWVHD9+nJSUlA5rfvDBB0bA6t+/PzNmzOh2ze64XC6WLFlihK3777+fDz74wPh89OjRxmeDBw/m5MmTnYbN/Px8Tp8+zT333MOhQ4fahLchQ4bc8LliYmJ4++23ATrsVfV2Ttu/7k5Xa2RnZ5OcnMySJUt47LHHFDpFRHpAYVNEROQmLUy8vmDT3rRp03jjjTcoLi42jpWVlfHGG28YXbW0tDTjs+nTp/P3v/+dw4cP89///d+drnnx4kUjGHlvme1uza4MGDCAjz76qM263blw4UKnx5csWdKha9qTc9XV1bV57+2O9kRna0ybNo0HHniA3/72t/z85z/nueee69E5RETuZHpAkIiIiB+kp6ezZs2aNsc+++wzjh8/Tm5ubpvO2wMPPGB09TrrtP37v/87P//5zykpKWHLli1tuoNdrQnw4YcfdvhpkgceeIA//elP5ObmUlJSws9//nP+8z//s8fX25lrnWvPnj3k5uby3nvvsWHDBn74wx8a1/vMM88YDz661lN033vvvQ5Btqs1SkpKOHXqFMOGDfPx1YqI3HmC1rT/SyciInKH2+asxF0Pi/+lj8/W/PLLLxkwYAD33XcfAOHh4YwYMcK4TTY8PJzBgweza9cuxo8fz5gxY7BYLISHhxMSEsLp06d5+OGHjRBUV1fHhQsXiI+PJy4ujqNHj5Kfn8/3vvc9Tp8+zaxZsxg5cmSXa0ZFRXH48GG+/PJL4uPjOX36NBaLhWHDhvGDH/yA3NxcDhw4wIQJE1i6dKlxDcHBwcTHxwNw+vRp7r33XuOaurpWr7q6Os6dO4fNZgMgLCysy3MdO3aMPn36EBkZya5du1i0aJGxLzMuLo6mpib+/Oc/88knnxATE8OQIUM61AcwYsQI3njjDWJjY2lsbDTq6mqNl19+mfz8fAICAkhLSyMsLMxYK/dUE/2CmllojfTZ/y9ERL7JAlpaWlr8XYSIiMitZO7Lxyn+Rwt/fSzs2oNvAWVlZcZtpsXFxezatcvYw3m72rJlC4cOHTIe7nMreCL/CoNDGnnzybH+LkVE5LagPZsiIiK3uVOnThk/8zF27FhefvllP1fUc9HR0Ywdq1AnInI7U9gUERG5zU2bNu0b93uQ38RrEhG50+gBQSIiIiIiIuJzCpsiIiIiIiLicwqbIiIiIiIi4nMKmyIiIiIiIuJzekCQiIhIJy41tlDfoj+T8k81ly8xOMTfVYiI3D70V1RERKQT5zyNjH2lyt9lyC1mpKmPv0sQEblt6DZaERERERER8TmFTREREREREfE5hU0RERERERHxOYVNERERERER8TmFTREREREREfE5hU0RERERERHxOYVNERERERER8Tn9zqaIiEgnbDF9/V2C3JKa/V2AiMhtI6ClpaXF30WIiIjcSsr+UU/dFYUK6SisTyAj7+7n7zJERG4LCpsiIiIiIiLic9qz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hd87tw//F2DiIiIiIiIfMOosykiIiIiIiI+9/8BFrGAhpdMdxwAAAAASUVORK5CYII="/>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76" name="AutoShape 4" descr="data:image/png;base64,iVBORw0KGgoAAAANSUhEUgAAA5sAAAMCCAYAAADnAtKbAAAgAElEQVR4nOzde1zUdd7//8cMJ4URRJGDYUSCJuuJNNsVLDVRi/LQaj9I29xc119zddVmybWx13qxdl22K9802760XK4drmU3VjssJFtatiTqZVSOp7VyMDMJRsIDMJxh5vvHOB9nYAYBZ4YBX/fbzdswn/kc3sMNP8/P+/T5qMxmsxkhhBBCCCGEEMKF1H1dACGEEEIIIYQQA49UNoUQQgghhBBCuJxUNoUQQgghhBBCuJxUNoUQQgghhBBCuJxUNoUQQgghhBBCuJxUNoUQQgghhBBCuJxUNoUQQgghhBBCuJxUNoUQQgghhBBCuJxUNoUQQgghhBBCuJxUNoUQQgghhBBCuJxUNoUQQgghhBBCuJxUNoUQQgghhBBCuJxUNoUQQgghhBBCuJxUNoUQQgghhBBCuJyvJw/2yZlanttzxpOHFP3IM3fFcHtMcF8XQwjRT0imiK5IpgghRN/zaGXz9IVGvrrYzpcX2j15WNEP3DLMh9MXGuXCQAjRbZIpwhnJFCGE8A4yjFYIIYQQQgghhMtJZVMIIYQQQgghhMtJZVMIIYQQQgghhMtJZVMIIYQQQgghhMt59AZB3eXjP4gfhA/GRw3HzjXT1tzQ10USQgjRT/n4D+YH4YMkU4QQQggP87qeTR+1mhmR/vz5niHsuDeYWSP98FV7XTGFEEL0Az4qNcmRfvz5niG8KZkihBBCeJSXJa4vSTcE8OysYMaOHEJM+BCenR3MnNhAVGqv7IQVQgjhtXxJGjWI/7ycKTeGD+E/rZniI5kihBBCuJv3VDbVvsyICeT5ucO4PTYEUGNCxa0xQ/jFtEDUal9Q+VvW9QsHk0+fFlcIIYQXU/lZMmVOqF2mJFozReULKj/Lun7hYJZMEUIIIVzNKyqbvj4+zI4dyotzgpkSGwr4YDaDGjMV1Y28+08j6oYG/JraiA0dzCO3GJkQNRi1StXXRRcOaAYHMHN8LEMG+/d1UYQQ1yFftQ+zbw6xZMrNXWVKu2RKP6AZHMCd42MJlkwRQoh+xyvGEfn5wKIxfoy/YQjt7T6YzSbUakvoN7WrCB8axNOzNbSbIDHKjx/fMogPTjXwq70qDlfUXf0Axmr46iOI/SGcPgjBkRB/h/1nARrLP7jymeEL+O6YZflN00AT5oZvP7CofXxZPmEYj/1oEH8eMYLf/28VxqbWvi6WEOI60rtMaex+poAlO74phWajJVuG3XglT6DzshsmQOQ4+Hz7lQzS77Ws22yEsFgYFgMniy+/Hw0xU6Cl4coy6z6vI7aZ8pcRI3hRMkUIIfoVr+jZbG2H90618kWlER91Oz5qFZfq6vnNhwY+Kmti0cThRAaZ+Nep/vx44nDUARpS4oJJjhncvQMYv4ddG6FoPRi+gh1rLCHf0gAvzocTu6HWYFl+9F3LNvq98MpDloA/87llPWO1+34JA4Cvrz8/vy2cdbOGkRA+iMw7hrE2OZyhgwP6umhCiOtIq8l5puxxmilDepAp1ZZM+Ooflvct9XDhW8syw1eW3PjD/ZbssObPd8cs6+7aeCVnjr5ryZ1ag+X9Xx+HfX+8ss+WBssy3dtwqdKyT8MXrvtFeTlfP39+PvVKpjxjzZRAyRQhhOgvvKJns629nffKamlubeGFuTA00JeNH1fz0qetzBqpJkjjS+4n1cyJHsHIESpa2lp478saSs728EApT1lalo8UWML9whn75ZU2IX70XRg7C6Y/Ygn8IwWW1ukpD7jsew8kmkEBPDhpOL+bM4ymdhV/LK3mvnEh/OJHw2lp9yHnk3NcbGju62IKIa4Dbe3tvKevsWRKCgzV+LKx2JIpM6PUaDS+/OHgNWSKtffyvt+Af6Dl58+3W15Tf215PXUAPsuHpEe63teoyZacAai/YKm0NhshKsGSUWcPw+0PwdAoyzrfHbPk1QBnzZTfpgyjWTJFCCH6La+obAJgauGj0+089n47Qwep2XOqHnxM+ASHMsTfh+8bVOSfaOFfhtVy6Gwj//7xRU587+KgabgIgaGdl7dcfiabdZit6GRpYjSZSQGoVCpeOFDNa4cucbC8if9MCeex24fQqvJn40dlfV1MIcT1wtzKR6dN/MuuNkIH+7Kn7HKmhFgypbpRxRsnWnjMminFFzlR7cJMqb9gGRZ7NbaZ80ieZchs4ToozoFH/mS/7rwMy3Dc68DSxGieSQpAbZspZ5v4z7nhPHZ7MG0qf34nmSKEEF7PeyqbALSz90w9qNRgNgGgUvsw2N+XulZ4+ZNaBvmaWDw2kJuC1Zz4/hoPpxlhef3geRg93dKCPHaWZdnE+yzDmw68Ahe/syy7ado1HnDgOllZz8kLaj4ou0jOwSrqW9r50+FmWvFh5a3BHKmo7+siCiGuO+2UnGlwmil/+KSWwb4mFt8SSGyImhPdnSkR+0PL67v/ATfdZqkAWpcVPQuhN1h6KO/+1ZUK54ndlh7LrhzbaXkdNdm+slpx7ErPpjW3BriTlfXoz6t4+VQ9/9eaKUdaaFX58DPJFCGE6De8rLJ52eWLAoDGVhOjQv159yexNLeaCAv04ZZof7bMH4Tvxy0UHq+8+v40IywtwtaQtrYOa8Lg8fctQ6KCIy0BPyjYsk78HZZW5e+OWW7SkPLUleFSopODZ8+j3a3ibHUdzS3tALS2m3jz+AU+qfbl6++utWVACCF6yTZT2hxkyg3+vDB/MD4fN3cvU4bdeCU7APyDOi97/P0rN5X7/9+23JzuhgmWETLBkZblE++z32+AxlIhTbwfxsy0ZM7Te6/cIChAc93k0MGz59F+oKK8uo4mJVPaJVOEEKKf8c7Kpo1jVa38y9sGJoY18+8zghkxIhyTCYYGthI6qKl7O9GE2c+1tP3ZemFw8mNLz2bKU1c+ixx3XcyNcYX29lbKyjtfpDU2t3DyTHkflEgIITo7fjlTJoQ182ubTAkNbCV0UGP3d9QxV5wtA0tF1HoXWdtMsd753Gr8PZ239Q90vHyAk0wRQoiBwSvuRtuVmoYGPj5zkT3ftnKuHjCbqG+s5/9+cpGdX9Zc+wGs8zBjplhaoqVyKYQQA1ZN/ZVMMdhkykulLsoUIYQQQii8vmcTUzuo4KsLrTz7SSNZ/jW8+1Uj/6e0DmNTy7Xv/zpsMRZCiOvW5Uw5eaGF/7ycKTtPNvD8J3XUuSJThBBCCKHw/srmZe0mE3/X13OkqoXzzWrXVDSFEEJcl9pNZor0DRypauFCk1oqmkIIIYQb9JvKJkB9Uwsn5YJACCGECzQ0NXOySZ7VKIQQQriL18/ZFEIIIYQQQgjR/0hlUwghhBBCCCGEy0llUwghhBBCCCGEy0llUwghhBBCCCGEy0llUwghhBBCCCGEy0llUwghhBBCCCGEy0llUwghhBBCCCGEy0llUwghhBBCCCGEy0llUwghhBBCCCGEy0llUwghhBBCCCGEy0llUwghhBBCCCGEy0llUwghhBBCCCGEy0llUwghhBBCCCGEy0llUwghhBBCCCGEy0llUwghhBBCCCGEy/n2xUEzfxRMYkSfHFp4oTO1Jv54uK6viyGE6KckU4QtyRQhhPAefZLO99wcQGRAa18cWnihW0J9+ePhvi6FEKK/kkwRtiRThBDCe8gwWiGEEEIIIYQQLieVTSGEEEIIIYQQLieVTSGEEEIIIYQQLieVTSGEEEIIIYQQLueVt+87+l0ji+8Yb7essbmFHR9+RtItEX1UKiGEEP3R0e8aWHzHBLtljc0tbP/gM5LHSaYIIYQQ7uKVPZsmUzttbS20tTXT1tZMc3MDtZfOO10/Li5O+afVamloaPBgaa/Ys2cPeXl5ynutVktVVVWflEUIIYSFyWSSTBFCCCH6gJdWNk3827/9kvnz72H+/Hu4++5Uai9Vd7lNWVkZZWVlTJgwgWeffdZDJbVXWVlp9z4nJ4fw8PA+KYsQQggLk8nEL3/5jGSKEEII4WFeWdk0m9tZty6Tv+b/iTf+8jp/eu2/aW5u7Na2M2bMoKamBrC0Aj/zzDPExcVx/PhxGhoalPdxcXEUFBQo22m1Wn7729+SlpZGXFwcL7/8svLZ6dOnmTNnTqdW7ri4OH77298SFxdHXl4eWVlZZGVlodVqlX0eP34csLRQW49r3XfH8gghhHA9s7mdX//6GckUIYQQwsO8cs5mY4ORim/0NDc1YMZEe1s7LW0mYGiX2zU0NLBz505uvPFGZVlNTQ1Hjx4lMDCQZ555hpCQEMrKyqiqquLBBx9k4sSJxMbGAnD48GFeeeUVAB555BHGjBnDXXfdxTPPPMPWrVuJjY3l5Zdf5vXXX+fRRx8FUPZna/ny5Xbvq6qq2Lp1K0ePHgXg6aef5pNPPsFgMDjcXgghhOtIpgghhBB9wysrmy0mX94/dgGTqR0Asxl8fHz4weghTrextuL+7Gc/4/HHH1eWT58+ncDAQAB27NihhHN4eDgrVqxg//79yoXBvffeq6x77733UllZyfHjx/nss89ISUlR9jl37lzl5xkzZlz1++zevZvPPvuMiRMn2pUrKSmJ3//+94wbN46UlBTl2EIIIVynVTJFCCGE6BNeWdmcPT4KiOrRNu5syZ06dSr5+fnXtI+nnnpKabm29Ze//IXdu3czceJEDhw4IPNxhBDCxWZJpgghhBB9wivnbLrL0qVLefHFFwHLMKTXXnuNpKQk5fOdO3fS0NCgfDZ58mTGjx/PZ599xp49e7p1jLq6uk7LkpKSeP755zl9+nSnz8LDw1m+fDlTp06VuwwKIUQ/IpkihBBCdO26qmz++te/5ttvvyUuLo7p06fzzDPPKMOdAGJjY1mwYAHTp09nxYoVjB9vedbnn//8Z5577jni4uKYM2eOw4AHmDx5Ms8//7xyMwfb/WZlZZGSkkJcXBxpaWmA/Q0erBchQggh+gfJFCGEEKJrKrPZbPbUwfJ15/jNR5X88e5hRAa0euqw3aLVapk+fXqnGzEI92s0+7K04CL/MTuKtER5wLoQonskU4QjkilCCOE9rqueTSGEEEIIIYQQnuGVNwjqCzk5OX1dBCGEEAOEZIoQQgghPZtCCCGEEEIIIdxAejaF8EKb95Zz6nxTXxdDeKHRwwfx5B3RfV0MIUQ/IpkinJFMEe4mlU0hvNDHZRfZ/11bXxdDeKGkGxrlwkAI0SOSKcIZyRThblLZFMJLVTeZ+roIQgghBgjJFCFEX+iTOZvG2hrKysr4/vvv5VVeqf5eHjwuhOi9Lw9/CsD//u//yqu8cqj0IGpzO0IIIfqex5+z+btdJ/m/dwUx+Qe3eOqwwstVXajlvje+5VdzYuSZaJcteuUYBada+roYwgstHO3P3x6Z0NfF8Ar5unM8u6ec11OHkRAj5w5hce5CDQveOCuZYkMyRTgjmSLczePDaJv8hhA8MtYjx1Kr1dTV1XHp0iV8fHwYMWIEPj4+Hjm26L621hYGtdX1dTGEEP2Qr6mFtsY6wP2VCsmU/qG9tVUyRQghvITHK5uDWuu4dOYLCJ3o9mNVVFTw8ssvU1payuDBg5k7dy6PPvooHuzMFd0QEKShyXdIXxejXxo0OIiowWbONUJDY0NfF0cIj2tT+xMQEuaRY0mm9A+SKb0nmSKEcDWPz9ls8hvC0JhxHjnWW2+9xbFjx4iPj2f48OHs3r2bd9991yPHFt3XXG+UVuhe8FcPYskYf/IXDmdZwiD8fQb3dZGE8DhfUwvNNdUeOdZbb73F8ePHJVO8nGRK7/j7XMmU5QmDJVOEEC7h8cqm0rPpAWVlZYSEhLB+/Xp+/vOf09DQQFlZmUeO7YxWq3W4vKioiKKiIg+XxjtIK3RPqfD3UZM+3p9Ndw3lttgQnps5lIcnBjDIt0/u+SVEn/Fkz2ZZWRnBwcFelSm9UVRURElJicPP0tPTPVwa15NM6anLmZJwJVM2zAyRTBFCuESfzNkcGuOZOZs+Pj40Njai0x3iu+8qMJvNBAQEeOTYzjz55JMOl5eXl3u4JN5DWqF7xt/Pj2UJQfzqzqEMC9XQ1q5i6NAgfnWniXMN7RTqm8DUCuoAaDeBqrV7OzZWg/H7zsuHxYB/YPf2YfiiZ+sLcY2Uns2ooW4/ljdmSm9MmTIFjUbj8LPCwkIPl8b1JFN6RsmUOzpnSlVDOwVKpvhDu7n7meJO1ryKHGf/szu1NEi2CdELA65nU6VSoVar8fHxYcaMGQQEBJCd/X/Iz89nzJgxzJw50+F2er2e9PR0SkpKSE9PJzMzE6PRqHyem5tLeno6ubm5ZGdno9frlc/y8/NJT09Hq9Wi0+m6LN+6deuUn22PVVtbe43fvP+SVujuCw4MZsnYway7cyg3hmlobwOz2Yyp1YShppXzlxqhvgV1ux+3DFOTGBUAKv/u7bzyBOx/Bf72K3jlIfjgect7YzeHKBqrLetXembkwkAwMiKCm0eO6Oti9Gvu7tnsbaYAGAwGMjMzSU9PJz8/X1nuLDNsexX1ej3Z2dmApScyOzub7OxsioqKMBqNZGdnK5lkZc0UrVZrl1Edff7553z88ccAGI1GpYzOejv7G8mU7ruSKSHdyBSfnmWKO331kSWnOv7sDhe+hQ1T4cIZ9x3DRUaGh0umCK8z4OZsHjt2jMrKSvbt20dCQgILFy6kvb2d4cOHk56ezrhxjo9tNBopLCzk4MGDZGRk8Omnn7Jz504AsrOzefPNN8nIyAAgKytLqYhmZ2ezbds2MjIySE1NZcWKFRgMBqfls7Yal5SUMH/+fLRaLUlJSeTl5bny19CvSCt09yWE+/D7ucO4MUyD9TFyPj5qfFVt/ON0I75+/swYM4S7bh7E1ntC2bE4hDk3B+Cr7sZ/9fg74MfZcFua5X3KU5b3w260hK31n7XyeeFbS0+m9b0mDJIegeExlvfWz6zb2TJWWz5vuXwDipaGK+sbro/KalhQIP/xo8FkzwomeuhgVKq+LlH/5O45m9eSKaNHjyYmJoaMjAymTJkCdJ0Ztr2KRqORQ4cOAZaRL1lZWSQkJDBlyhQ2bNgAQEZGBrNnzwZAp9Oxfv16Zb+TJ092+p3Ky8uV0TSLFy9W9vXee+9dy6/Ka0imdF/CCPXlTBmC2WRZZpspPjaZ8t89zRSrjud7cJ4PtjlgXd/6vjsNn7Y5Zc0SZ7li+ML+2I62Bag4bnmtPt39xlePMxMWFMi66YP5P5IpwssMqLvR6nQ6Xn31VR588EHefvttYmJimD9/Pmq1msjISKZOnXrVfaxduxaAJUuWcPbsWcBSuTx16hSRkZEkJiby5ptvKut3/OzEiRMUFxeTlpbW5XHeeOMNtm/fzowZM4DrexittEJ334VGFfvLm0gJGoSvjx/QzonKBr4wtDB/3HBuv6kdjaqZ2HANwYMD8FebyJ6lYmmtibLv63t/4H/8Hr76B4yaDD/8iWXZ0Xeh4SKcPQzLciFmiqV1eV4GTHnA8vOwGyFomGUd63L9XtixBsbOsuxzWS4EBF5Zf8RoSyV3ABumCeTppOE8OCkYP7WKmsZwsv5xnm8vGq++sbDjzp7Na8mUnTt38sQTT7B69Wq75b3NjAULFpCamgpAaGgoFy9eJCoqisjISAC2bt0KwMaNG+3Kn5iY6HSfer2eqqoqpfKamJjIli1buixHfyCZ0n1XMiUAXx9/OmbKD2PbCaJzpjxQa0LfnUxxdL63ZoWjfLD2UI6dBbP+Fc5/Y7/97Q/BXU84P541q6zrWzPFuuzH2ZZK7F8fh/oLlm2ChsFDf+y8rXV93duW9XRvQ4DG0jDrZayZsmxSCH5qFZcaw/lN8XnOXJBMEX1vQPVs7t27l/PnzzNo0CACAgI4dOgQ58+fx9/fn/LycrZt28bhw4e7vT9rqzKgBDpAWJj9hY3tZ8HBwdTU1Fx13xcvXmTkyJHdLstAJq3Q3Xfq+1oe31PPzhOXMNGC3lDLL3dXsTq/goNn6yn8soYTZ6sJG2zGz1dNU1MzH51ppq7VBc8CHHajJZDj77D8S3rkSsXz+N8dbzPxXss2oybDN59alu1YA5MWWrYfdiN8dmV4IXf9YsBXNIdqQvhl8jD+5fZhnPy+idKz9aRPGspvZocROzy0r4vX77izZ/NaMqWmpoaYmBiHn/UmM2ytXbuWiRMnMm/ePGWo7cWLF1m5ciUZGRlkZGSwb98+4uPju9yP0WgkISGhR8fuDyRTuu9Udd3lTKlRMuWZ3d9fNVNqW7qZKV2d7x3lA1gqlNZRNTvWwEyt5f3STfDJnzqPlOlo1GTL+mNnWdb9cbZlH1/9w/L5sZ2WCu7dv7KM5Dl7+EpPpnVb2/VTnrry6oUVzaFBwfxb8nAlUz6xZsqsMGLD3D+XXYirGVBzNgMCAqipqeGtt97im2++ISAgAJVKhdlsxs/PjxEjRhAY2PPJ3XFxccq8GutwW6vp06fbzcUpLi7uVnjHxsZSWlpqt931Slqhu6/d1MY352v5j711vLTvHM/8o5a/641cCmjH7OtPcxv8o8KHszWtfF9rJHtfNU998D3nLrlgTvCI0Vd+fmutpQX6W53lgqDJyf4DLt+EJLBDJeqszjK/c8RoiLJpfBoysOeajBoeyn/MDObp5DAq6lr49w+qeeq983xxrpGHE0P5rzmhxI0I7uti9ivu7Nm8lkxJSEggJyfHbu4/dJ0Ztlljmw+OpKWlsX//frKysgC49dZb2bt3L4mJico/ZzcBsoqKiqKwsFAp49XuOdBfSKZ0n6NMKdLXXsmU1g6Zsv+8JVNqepApzs73zvJhaJT9e+t6/kGW15ar9Kh23J/tPmx9lm+p5I6ddWXf1m0dre+FRg0P5T9mhbDWmikfVvP0e9V8ca6RnySG8l93DZNMEX1uQN2N9u6776a0tJTi4mI0Gg333XcfISEhwJX5L0OGDGHMmDE92u9LL71EcnIyCxYsACwXC1Y5OTlMnjyZgoICTpw4QWpqqjI0tiuPP/44o0ePVobkXq0FeiCTVuieO/G9kaeL/TG3tShNRj7+gZjMtfyPrh6TycCqqRpqmk3uKYB1SG1csqWl2bYiejXWoVNJj1jea0Y4vgvuABTgAxEaf05dbOE3//ieD7++hMlk4t8+MLP5niiGB/oxyONn5f7NnXejvZZMmTFjBqmpqSQlJZGQkMCtt97K2rVru8wMrVarZE1srPOczM7O5tChQ1RXV/Pwww8D8NBDDzFv3jxSUlIICwtTjteVyMhIsrKyiIiIuOox+xPJlJ6zZEoA5rZm+0zBPlNqm9p7tmNH5/ueGDUZTuyGGyZcGUETOQ6+O9az/dgKvjyyYOwsCIu9Uk5nrBXRr//XUn6NZx611B3WTPnamimnLmEym/m3D7BkSpBkiuh7A2rOZkxMDKtWreLVV19l2rRp3HPPPdTU1BAUFMSIESNITk5m0qRJDreNj49n3759yvuFCxcqN16YMWMGp06dorKykvj4eCIiIpTKYXx8POfOnUOv16PRaK5aabQeIzIyUtkuPj6+U+v39URaoXvH3NZiv0Cl4qdThzMubBBt7WbChw7iVzNUDPL3JfdwM9V13fwbC460b+kF+9ZosMy7+Swfqk9Z1rV+PnaWfZBbf7bdfvl/wyd/trR0g+UixD+o8zEHoK+/r+HfP/ZjfGQru/5ZS2u7pTHgo1M1PP2PIXxfb+ILg1wk94Q7ezYdZUptba2SKUlJSU4zBWDDhg389Kc/xWg0diszVq9ereROVFQUlZWVgH0eATz66KOdto+MjOTIkSNK72RXczUXLlyo/Lx27VoWLVqklG3p0qU9+h15I8mU3jG3NdsvUKlYMWU4twy3z5QAf19yjzRTXduNTHF0vteEOc8H2+UA/9+LULLVsv3QaHj8fctya051/Nl2X7Y/264Tf4dlSO7Rdy0Np0OjLRVYZ+sPu9EyrLbyCxgR51VDab/+voZ/3+vP+AhHmRLM9w3tkimiz6nMZrPZUwfL153jNx9VsiMtlptD/dxyjMrKSn73u99x3333cdddd9HW1sbXX39NUFAQI0eORNWL23NZW5HBcrfA7du3Kzdq6M42QLdama9XFeeqSc/X89T88aQlRvR1cbzColeOUXCq5eor2kgeG81dES3cPxomjh6OyTwYFW18830N9/y1mi/PXcMNgoTXWDjan789MqGvi+EV8nXneO6Dr8mdE8TEW+LccozKyko2btzIvffe2ylToqKiUPfkrpweptfr7R63BbB+/foBP5JGMqWz3mbK7IgWfuwgU1Lzq/miSjJlIJBMEe42oHo2wfLQ7cDAQAIDA5WHbfd02GxHa9euVVqLt27detV5MACLFi1izpw5yvvubHO9klZo19h3uo7PTtYR4TOIH0SHoPJr45vva8naW8N3tT0c+iREP+Hu52y6I1M8JSoqSnlkl+2ygU4yxTUcZcqZy5lSXieZIoTongE1ZxMsQbp27VqGDRuGyeS6+WpdDUlyZKC3HLuSzK9xkZYaWtQq/vtLNeNvbOSGkFYy9lyk8Ms6Wl34f0EIb+LOOZtgyZSnn37a5ZniCRqNpsfZNRBIprjI5UzZ+qWaCTc2En05UwokU4QQPTDgejbb29sJDQ3FbDbT2trqlmMI15JWaNcxmcwcrjSy+h+BaHyaOFbeIBcFYkBzd8+mZEr/I5niOp0y5TvJFCFEzwy4nk3R/0grtOt98W1VXxdBCI9wd8+m6H8kU1xPMkUI0VsD6jmbon+SVmghRG+5u2dT9D+SKUII4T08Xtm09GyOu/qK4rohrdBCiN5SejaFuEwyRQghvMeAm7Npq6Kigh07dnD27FmGDx/OggULmDp1Ku3t7bS09OwW4MJ9pBVaCNFbnuzZlEzpHyRThBDCewzIOZsqlYqysjL+8Ic/cOTIEfz9/bn77ruJjIykqakJtVqNj48P7e1y625vIK3QQoje8sScTdtMOXr0KH5+fpIpXkwyRQghvMeA7QBk9OsAACAASURBVNl85513OHLkCIMHDyYlJYWHHnqI0NBQjh49CsAPfvADtx5fdJ+0QgshestTPZvWTBk0aBBz586VTPFikilCCOE9BmTPZl1dHV999RVtbW34+Pjg4+MDwIkTJ8jJyeG2227rdGFgMBgoKChg4cKFFBQUEB0dTWpqqvK5TqejtLSUadOmUVFRwZQpU4iMjARAr9fz0UcfERISwr333otGo3FYrq6OYTAYKC4upqamhmnTpinPRisqKmLkyJFUVFQAkJqaqpRl4cKFShlsy9ix7N5OWqGFEL3liZ5N20zx9fVVMuWLL75wmilWRUVFlJeX253XnWVGbm4uq1evBiyZ8Pnnnyvn/IqKCoKDg5VnZ5aUlHDixAkSEhKYMWOGsk1BQcFVs8g2V8rLy+2yxLpf2310zK6FCxei0WjYuXMnQ4YMscsbo9HIzp07qamp6ZRRniKZIoQQ3mPA3Y3Wx8cHPz8/ANRqNU1NTZSUlJCbm8vrr7/OsWPHHA51qqysZM2aNaxfvx6ABx54gKKiIsASzMnJyQBs3LiRzMxMKisrlc8mT54MwNGjR0lKSsJoNDosW1fHqKyspKamBoDk5GR0Oh0AeXl5rFixgvLycl544QUyMzPZunUrR44cYd68ecq+S0pKyMjIULbJzs7u7a/Q46QVWgjRW+7u2ewqU1577TWnmQKQkpJCXl4egNJg2FVmrFmzRtm2srJS2ba0tJQHHniA9957D7BUSnNycgCora0FLBVNayYcPXqUxYsXO/1O1lw5ceJEpyw5ceIEAHv37mXVqlVKWdasWcOLL75IbW0t8+bNIyMjg5qaGrscA1i8eDFnz55V1jMYDFf5DbueZIoQQniPAdez2dbWRnl5Oc3NzahUKlQqFTU1NZSUlNDc3IxGo2HUqFGoVCrMZnOn7Tdu3Ki0BpeXlwOQmZnJvn37SExMZPXq1UyaNElZ3/Yzq48//rjLnkVHx0hMTFRakBcsWEBpaamyz+XLl7N69WoSEhJ47LHHOHLkCABBQUHKPh977DGWL18OwK233kpWVhZr167t+S+wD0grtBCit9zds9ndTOmoqKiIsLAw3njjDbvlvckMgOnTp7NhwwYAtm7dysKFC0lLS1M+f/HFF0lKSgIgJiaGLVu2oNfriY+Pd7i/5cuXKxlhmyXLli1Dr9cTEhLCypUrO5Vdo9Gwe/duUlNTlTJbc8xa6QwODgYgPDyc4uJiu3J6gmSKEEJ4jwHXs1lZWcmrr75KdXU1arWa5uZm6uvrqa2txc/Pj9TUVG6//XaHFU3AbthRcXExAGVlZXYXBgkJCcrPHT+LiYlRgtcZR8fIzs5myZIlSsu1LWtwazQau2MDSg9oWVmZsl5wcDCbNm3qsgzeRFqhhRC95e6eze5mSkfl5eXMnDmz0/LeZAZAWNiV77hx40b27t3LpEmTKCkpAeD06dMMHXqlwr1p0yaGDHF+XrXmhZVOp8NgMBAREcHGjRuVkTa2rNkVFhbGyJEjleXWHCsvL7cr55IlSxg7duxVv5urSaYIIYT3GDA9m2q1msrKSrZt28bhw4cxmUxERUUpQefn58fYsWO57777erV/g8GgzD2xDjMCiIuLQ6fTKRcPZ86cUVqXeyIrK4tz586h0Wh6NQQ2Li7Obk5QfyKt0EKI3nJXz+a1Zkp0dDR5eXnKHEyrq2WGNWusw24d0Wg05OTkoNfrmTx5MvX19cTGxhITE9PpeD1RUFCgjIoxGo12w3q7Izo6GuCayuAKkilCCOE9BsTdaNVqNQEBAbz11lvs378fgMjISNLS0pg1a5bdfJve2LRpE/PmzUOr1SpDWK02bNhAcnIymzZt4syZM3z66adkZmb2+BhxcXFkZGQQGxvL7t27WbJkSY+212q1SjmAflXxlFZoIURvuaNn0xWZcuedd/LCCy+g1WqZNGmScuO2rjLjiSee4KGHHmLJkiVKb6Ej1psO1dbWEhcXB8DSpUtJTk6mtraW4ODgXt0oLjo6mgceeIDg4GDOnDnTo22t3/mBBx5QvjP0TcVTMkUIIbzHgOjZNJlMtLW18e2333Lu3DkmTJjA8uXLmT9/vt2NG5wNnQWIioqyG3o6bdo0u1ba6OhoysvLWbduHfPmzSMqKgqw3B123759lJaWMnHiRGVOS0+PsWvXLgoKCkhISGDOnDnKOsuXL1eGK0VFRSnzMsFSCbaWY/Xq1UybNo3S0lJCQkKU5f2BtEILIXrLHT2brsgUjUbDO++8o9yZ1Xoe7yozMjMz2blzJwCbN2/m888/B+yzAmDkyJGUl5czatQopTKcmJjIqVOnKCgoAGDMmDFOy2abK3AlSxITE9m+fTvl5eVkZmYSExMDdM6u5cuXKxljWzaNRsO5c+eU79xx2oenSKYIIYT3UJm7SksXy9ed43e7TvL7O/y4dbLrezZ37drF119/zbhx45gxYwYtLS0u2b+1FRksc1NiY2OVGzV0Zxug3z2OxJPOG5u45/UyfjUnhrTEiL4ujldY9MoxCk655u9XDCwLR/vzt0cm9HUxvEK+7hzP7iknb3EUY11Y2XR3pniK9ZEltvrqcSSeJJnSmWSKcEYyRbjbgOnZbGlpYfbs2cyaNQuVSuXSi4IxY8YoFUetVqs800y4hrRCCyF6y109m+7MFOFekilCCOE9BsScTcDpc85cIT4+3unt452RXszuk/k1QojectfdaN2ZKZ4SGRnZ5zfr6QuSKUII4T0GRM+m6N+kFdqxQb5qbhs5qK+LIbzI0XNNfV0Er+Pu52yK/kcyxTHJFNGRZIrwhAHTsyn6L2mFdixC48Orc/z7uhjCi/z0Q4C2vi6GV3H3czZF/yOZ4phkiuhIMkV4Qu+eBXINLD2b4zx9WOHFpBVaCNFbSs+mEJdJpgghhPfweGVT6dkU4jJphRZC9Jb0bIqOJFOEEMJ7DOg5m3V1dRw+fJhLly4RGBjID37wA0aNGoXJZBoQN38YKKQVWgjRW56csymZ0j9IpgghhPcYsHM2a2pqeP3119mzZw/19fUkJSURFxcHgL+/Py0tLXJx4CWkFVoI0Vue6tm0ZspHH32E0WiUTPFikilCCOE9BuScTZVKxbvvvst7771HW1sbM2bM4OGHHyYuLg6DwcA333zj9ouCSZMm9XrbzMxMdDqdC0vj3aQVuvfMASGd/n385YW+LpYQHuOJOZu2mdLS0tInmeJO6enpbsscnU5HZmbmVdcrKioiNzfXrkwGg6FXx5RM6T2HmfKVZIoQovcGZM9mU1MTBw8epLm5maFDhzJq1Ciio6OpqKggLy+PmJgY7r//frcdH6CsrKzX254+fdqFJfF+0grde7FRQ1GpLD+bzdDe3kp7e6vDdffs2cNbb70FQEhICD//+c+Jje2bxxD99re/5Ze//CVg+Xvfv38/y5cv75OyiP7NEz2bzc3NDjOlsrKSP/3pTx7JlP4qMTGRxMTEq65XXl5u9/6NN97o9TElU3rPYaa0Ob5bqWSKEKI7BlzPpo+PDyaTiaamJtRqNc3NzXzyySe88847/PWvf2Xnzp2cP3/e4bYlJSVMmjSJoKAgpSXWaDSi1WoJCgoiKCiI/Px8Zf2goCCys7OVz0pKSpTl1ledToder1f2O2nSJPR6vbLvzMxMZXu9Xk96ejqFhYUkJyfbtfLays3NJT09XSlXeno6RqNR2Wd6enqnY9mur9PpKCoqUspk/U69+a6uIK3QvWc01vKHP/zh8r+Xef/vRbS0NDtct7KykhtvvBGtVsucOXNISUmhqqrKwyW2+OMf/6j8HBERwdy5c/ukHKL/c3fPpo+PD21tbQ4zJT8/3+WZYqXT6UhPTwcs5/yUlBRSUlLIzc1Fr9eTkpJCUFAQWq1W2cb2HF1UVOT0O9nmhPUYVrZ5ZZstjjLDmlnWvHFUVtvvkZ6eTmZmplL27OxsZZs1a9awZs0au3V729sqmdJ7jjKltcXxsxglU4QQ3THgejbNZjOtra1278+ePctbb71Fc3MzZrOZ4ODgTtsZDAbmz5/Pvn377FphMzIyGDp0KPX19RgMBubNm8eUKVOIj48H4OLFi9TX15Ofn09OTg4zZsygvr6eoKAg6uvrlf0cOXIEgPz8fDZv3kxOTg4bNmwA4Ny5c2g0GsDSmpuenk5GRkaXrcGFhYUcPnyYnJwcMjMz2bBhg/Jv+fLlvPHGG5SUlKDVavnggw+UslqPlZyczKlTp4iMjLym7+oK0grdeyZTOyNHRtLe3o65vZ2gwQGYakxO14+Ojmb8+PGMHz+euXPnUlVVRX19PdnZ2fz4xz/m5MmTPProo5w+fZq//vWvfPvtt0yfPp3777+fwMBATp8+TXZ2NlqtlpycHG688UYef/xxAgMDAfjkk094/fXX7Vq59+zZw8mTJwEYM2aM0hKu1WpZu3YtAO+//z6PPvooAHl5eRw4cMBu37blefjhh7n99tvd+WsV/Yi7ezbNZrPdEFl3Z4ozBw4cUM7ZWq2WX/ziF8q5HSyVQes52mAwMHr0aLtssZWRkUFsbCz19fXodDqSk5PJyMgALP8v33zzTeLj48nOzubll19m7dq1PPDAA50yY8mSJTzzzDOdeiFty9qxwvjpp5/yzjvvALB48WISEhJYvXq18rntz70lmdJ7ZrNJMkUI4VIDrmfz4sWLvPnmm1RXV+Pj40N7ezutra2cP3+exsZGbrvtNqZNm4bKOk7ksoKCArKysjpV8F5//XWlRdoa8h999JHy+dKlSwEYO3YsJ06ccFgmaw9meno6K1eu5OLFiwBs2bKFzMxMhxcDV7NgwQLl4mTp0qXK0NstW7bwwAMPEBQUxPz58zlw4ICyzcyZM5VjPfHEE6xfv97uQsAV37U3pBW694w11STE30RC3I0kjIkhLDSI9jbHw2htNTQ0cPLkSaVRZPfu3Zw8eZL58+dTVVVFSkoK48aNQ6vV8s9//pPXX38dQFnX2pAB8PTTTwNw/PhxNm/ebNfKDZbW7+eff54xY8YwYcIEZTutVktERAT19fUcO3YMsFwUlJeXo9VqCQkJ4dlnnwVg1apV3HbbbWi12j4bpiW8k7t7Ni9evMiOHTs8linOLFiwQKnopaam8sILL9j1Xubl5bFlyxaCgoIYPXo0gDKypSPbMiQmJrJgwQLA0pt64MABJk+eTFBQEFlZWRw6dAjonBk6nY7w8HDS0tK6LGtHS5YsQaPRoNFoWLJkSafhs64gmdJ7xkvfd8qUNskUIcQ1GFA9myaTibfffpu///3vNDY2MnjwYIYNG0ZbWxt+fn4kJCSwcuVKgoODMZvNLj++s3ma1h7M9evXk5GRwcaNG11+bFvOWrM7lqmkpISMjAzmzp2rtAZ217XMSe1IWqF777Mvy2lqbMBk0/Pi5xfidP3XXnuNAwcOsHv3bp566iliY2M5fvw4gNIKXFBQwM9+9jMWLlwIwK9//WsmTpyofG677vjx45U7cv75z38GICcnR1nPuu+5c+dy1113ARAeHq5s21FWVhZz585V9rF7926ee+45wsLCMBqN/OhHP1JavIUA9/Zs9nWmOJOamsqYMWPYvHkzL7zwgtLD+f7773d7xImzjJg+fbpdj6lVx8yYM2dO77+Am0mm9N6nkilCCBcbED2bKpWKgIAAtm/fTmFhIXV1dQQGBjJv3jyee+45XnrpJX7/+9/z1FNPMXToUNTqzl979uzZZGVldWoJfvjhh5XKosFgICcnh9mzZ3erXNa5LqdPn2bixInEx8ezY8cOh/t2tq0zhYWF6PV6jEYjW7duZebMmVfdZ0czZsxg3bp1Ssv1tXzXayGt0L03bFgEI2+IJfrGOOXf7WNvcLr+nDlz0Gq1HDhwwC7obdXV1REdHa28724Q19TUKHODtVotf/vb37j55pt79oVA2d66D4BXXnmFiooKFixYwJ49e3q8TzFwuaNns6tM2bBhg9syZfr06cp8yK1bt3ZZxvj4eDZu3KiMXlm4cCHr16+/anaApefRek8AnU5HYWEhYOnlPHDggNP5nraZcbV1nXnzzTcxGo3Kd582bZryWW1tbaf1rfNTwTINxfr70Wq1TntuJVN6TzJFCOFqHq9sKj2bLmQdvvTPf/6TiooKhgwZwt13301aWho33HADw4cPZ8iQrls54+Pj2b59uzJ8yDrEaOPGjZw+fVoZmrRhw4arzq0BywVFREQEOp0OrVbLypUrCQoKYuLEKz26tvu23iAILBcN8+fPd3qDILBclKxbt46IiAiGDh3KsmXLAHjyySft9unsQsB6o4fHHntMmavT2+96raQVuveihwd1+hca5Od8/cvza6wtwY7Ex8fz2muv0dDQAFhakqdOnWq3jnXY9vHjx7npppsAmDBhAgcPHlTm74wfP77HLcZTp07l1KlTdvsAy8XJo48+yn/9138p83OEAPf0bHaVKdHR0W7LlHXr1ilZcccddzjdt/XGchEREWzbtg2Ae++9l9tuu42IiAi7m+84sn79enJycggKCuLDDz9UhtGCpXfUun/bm8w5yozDhw/brdsd8fHxJCUlMXr0aLRarTLMeNq0aWRlZXW6YVFvSKb0nmSKEMLVPD6M1tKz6drx8SqVCpVKRVxcHHV1dUybNo20tDTlLoLdlZqaandTH7AMNXJ2C3bbdRMTE+3e5+Tk2A39sP3MOsfF2b7T0tIczoOxFRYW5nDb+Ph4h8s7LrPesMhWb7/rtZJWaO9y++23M2fOHBYsWMCYMWPYvXt3p2F11gvZ3bt3K0OdfvzjH/Pggw+SlpbGsGHDmDBhgtOW7ptuuom0tDSee+45u+VPPvkky5YtY9euXco+77rrLmVOzsmTJ/nXf/1Xl35f0b8pPZtRQ122z77KFOsN5qysObB69Wq7G+dYbwbXcb+OljsSHx/vMAOsZXD0maNljvbTsayJiYl233fSpEl22Wi7nu13t93Gev6xzUVH+7CSTPEukilCXN9UZg9ONMnXneN3u07y+zv8uHWya+ds+vn54ePjg9lsRqVS0dTk+Fbd/Yn1LoG29u3bR2lpKcXFxdf0HDJvct7YxD2vl/GrOTGkJUb0dXG8wqJXjnH4vJk99wddfeVust6SvmMLdENDA19//XWn+S6nT5+mvr6em2++WWlNPn78OIsWLaKsrIzjx4/bfWZlnVNj3Z/17oS2N2GwHtM6JOrcuXPK59bPgoKClGVVVVVUVVURHh7eZQv6QPfTD1sY5tfG3x6Z0NdF8Qr5unM8u6ecvMVRjHVhZRMGRqY4y5DuPPfSHdLT05k5c6ZL7jjbFcmUziRTJFMckUwRnjAgejYBWltb7R55MhA460FMTEx0e1h7krRCe4azQA0MDHR4Y4Wr3aHP0TaOljs6bsdj2h7LUXmu9wsC4Zw7ejZhYGSKq0ehXCtPNZBKpniGZIoQojsGxJxN0b/J/Jr+4+abb1ZusCCEN3D3czZF/yOZ0n9Ipggx8A2Iu9GK/k1aofsPZy3WQvQVdz9nU/Q/kin9h2SKEAOf9GyKPiet0EKI3pKeTdGRZIoQQngP6dkUfU5aoYUQvSU9m6IjyRQhhPAeHr9BkNKzGerau9E60tbWRmNjI+3t7ajVagYPHoy/vz8AHrwJr7gKaYUWQvSWJ3s2JVP6B8kUIYTwHgPmbrQdNTY2UlJSQkFBAVVVVYwbN45ly5YxceJEVCoVzc3NcnHgJaQV2jE/Uwv19dDU1MSgQYPkVV7xbfMBP/++/tP0Ku66G21HV8uUlpYWTCaTW8sgukcyxTHJFHmVTBF9YUD2bKpUKg4cOMC2bduoqalh9OjRzJkzh/j4eIxGI21tbZ2e49QfZWZmdusB3o7k5+czZcoU4uPjXVyqnpNWaMfGm75h5MiZNDc3ExAQIK/yyvijJ/iWyL7+0/QqnujZvB4yxWAwUFBQ0OPHaul0OioqKkhNTe3W+nq9nr/97W+sXbu2y/WuJd8kUxyTTJFXyRTRFwZkz6bJZOLvf/871dXVDB06lOnTpzNr1iyam5t5//33GTx4MHPmzHFrGTxhy5YtvQ7jgoICxo4d6+IS9Y60Qjtm1EQTGBioXMS681WtVmMymWhra8Pf3x+NRuOR48prz14D/X2hDWHDEz2bzjKlpaVlwGRKZWUlxcXFPa5slpaW9mh9o9HIoUOHrrreteSbZIpjkiny2vFVMkV4woDr2VSpVDQ0NFBTUwNY5th89dVXHDx4kHPnzvHaa69x9913d9pOr9ezbt06tFotOTk5xMbGkpmZiUajASA3N5fi4mJmzpxJbW0tixYtUnoF8/PzKSgoIDQ0lFWrVpGYmOi0fAaDgRdffJHTp0+zcOFC0tLSMBqNvPzyyxw6dIjY2Fgef/xxIiMtLU3p6eksX76coqIiAJ588kni4+NJT09XPl+/fj1DhgxR9tux7EVFReTl5REaGsq6dev405/+RGFhIdXV1fziF79w2CKdnZ3NqFGjOHr0KKdPn0ar1TJjxgzlmNaHc3e3lbor0grtWFhTOeD+uc0Ahw4d4r333qO2tpYRI0Zw//33c9NNN3nk2EJcC3f3bKpUKurr63ucKeD4fA/OM8PZubWoqIgTJ04AkJCQwJ133qlkxsyZM5UKYklJCTk5OYSGhipZ4Yher+fVV19Vzu2RkZFkZGRw4MABpQw6nY6tW7dy8eJFu2NYMykvL4/ly5eTk5MDQG1trdMc0Ov1bN68GYA77rjD4e/HNrc65lt8fHy3vxtIpjjjqUxRqVSSKUIIxYDr2VSr1fj6+qJWW26029raypEjR6iqqqKxsZHq6mr8/Pw6bWc0GiksLOTWW28lIyODjIwMdu7cSVpaGtnZ2ezevZuNGzdSWlpKVlaW0opt+1lFRQUrVqxg165dSmWx4zFGjx7Npk2bWLp0qVIZXLx4MbfddhsZGRmUlpby0EMP8cEHHwBQWFgIQEZGBjt27GDz5s3k5OSQkZFBYWEhGRkZREVFAbB06VIAduzYwYYNG9iwYQO5ubm8+eabrFu3Do1Gg0ajYdGiRezevZuVK1cyZcoUh7/HQ4cOkZeXx0svvcR3333H/Pnzqa+vtyuT9Tt1p5W6K9IK7Vj1oGiPHOerr75iy5YtVFRUYDabUalU1NXVodVqGTFihEfKIERvubtnU61W4+/v36tMcXS+7yoznJ1by8vLycrKYvv27UyZMoUNGzYQGhpKRkaGsl+dTsf69euV/U6ePFk5Z3e0ZMkSNmzYwNKlS4mKikKj0bBy5UrAkjUAUVFRrFq1SlkWHR1NamqqXSZFRUUpjZWLFi1yeCyDwcDkyZPZtm0bN9xwg1I5BdBoNA5zq2O+9eS7gWSKM57KlC+//FIyRQihGHA9m01NTezfv59Lly7h6+uLSqWitbWVU6dO0draysiRI5k40fmxrS2zS5Ys4ezZswBkZWVx6tQpIiMjSUxM5M0331TW7/jZiRMnKC4uVlqwbe3cuZMnnnjCbpiSXq+nqqpKGS5k3b9er1dabjMyMpSWb+uFgPW9bS9qRUUF5eXlfPrpp4SFWVr616xZo5TPKj4+nrCwMMaOHeuwUmxl25u5cuVKjEajcmHjStIK7ZinWqHPnDnD4cOH+dnPVjJnzhz++Mdt6HQ6Ll265PDCwGg0otPplL+N7tLpdGg0GrfNEzYYDOj1eoflKioqYsqUKV3+vYv+yd09m01NTezbt6/HmeLofA89ywxbCxYsUCp2oaGhXLx4kaioKOVveuvWrQBs3LhR2Uan0zkcaRMeHk5dXR3x8fHKOX3s2LGEhYUp62s0Gr766ivOnj1LVVUV5eXlyva2mRQTEwPg9P91cXExTzzxhPL9NBqNUkaNRuMwtzrmW0++G0imOOOpTPn2228dZsrFixf7fWUzPz/f4f9Vg8HA559/3u25y0JcTwbUczZNJhMHDhzgL3/5C7W1tfj5+TFo0CD8/PwYMmQIEydO5PHHHychIaFb+7PtsbO9SLUGoqPPgoODleFWHdXU1CjBbGU0GjuVJywsDKPR6HAfBw4ccLg8NzeXF154gZCQEKWF2lH5roVer3fJfjqSVmjHPNUK3d7e3qP19Xq9Xe9Ef5CXl0dlZWVfF0O4gTufs3ktmeLofG/V3cxwZu3atUycOJF58+aRnZ0NwMWLF1m5cqUyMmffvn1OK4DvvPMOZ8+eJSkpSZmi0dGqVavYu3cvCQkJ13QB3dXvoavcstWT7waSKc54a6YMBJWVleTl5fV1MYTwSh6vbCo9my7m5+fHvn37+J//+R/Ky8tRqVRMnjyZp556inXr1pGVlUVmZiY/+tGPCAgI6NG+4+Li0Ol0wJXhtlbTp08nPz9feV9cXOy0MpuQkEBOTo5dRTI+Pp7CwkKlImfdf097f4qLi1m3bl2nFreO5XMF29+H7c0hSkpKlAuX3NxcDAYDYLmrYFekFdoxSyu0e6lUKqKiokhMTKSo6O88/fRajh8/TmJiIkOHdh6WaDAY2LFjBydOnCA3Nxew9BrqdDry8/MxGAwYDAby8/PJzc1V/k6srH/7ubm56PV68vPzyc/Pt/s/YTAYyM3NtVuu0+koKiqipKSk0z5t1dbWKj/rdDqHZRADi7t6Np1lypo1a7qVKY7O99B1Zjg7tzqSlpbG/v37ycrKAuDWW29l7969JCYmKv+cjUTRaDSsXbuWl156yekFcmFhIRs3biQ1NZVLly51WZauREdHU1xcrLy3/V7Ocqujnnw3kExxxlOZYu2175gpoaGhndY3GAyUlJQo723/b5SUlCjXEUajkaKiok7ndGs2WDPIaDQqGdLx3N9VtnQ3L2wbhoxGo8MME0LYGxA9mz4+Pvj5+fHxxx9z8uRJ1Go1kyZN4pFHHmH27NkkJyczderUXvfwvfTSSyQnJ5Oens6qVauYPn268llOTg4rV64kPT2dSZMmERsb63R44YwZw+p2BQAAIABJREFUM0hNTSUpKYn09HSys7PRaDRs376dyZMnk56eTkREBNu3b+/WcNW4uDhSUlLQ6/XMnDmT+fPnk56eztGjRx2WLz09XanUxsbGsmLFCqet2l3RarXK7+PMmTPK8hMnTij7Ky4uVnqStmzZ0uX+pBXaMXe2QtfW1nLhwgXq6+sJDw/n5z//OTExMTQ2NjJ58mQefPDBbg93ysvLY8WKFcqw88rKSiWQk5OT7S6erReaa9asQavVUlNTw7Zt25Rh5AaDgXnz5gFw9OhRFi9erGz7wAMP8N577zkth23LclFREcnJyYBl6J315ipi4HFHz2ZXmXLXXXd1K1Mcne+h68xwdm7tKDs7m/T0dBYvXszDDz8MwEMPPcT+/ftJSUmxO54j1jx47LHHWLhwIWCZo1lYWKjcnGfBggVK2bsSHR3NmjVrnB4vNTWV6upqJk2aREpKit33cpZbYJ9vPfluIJnijCczZdWqVd3OlPXr1wOW8//KlSuVzFi/fj0ajQaj0cjixYuV64sVK1YolVJrNnz44Yfs3buXjIwMnnzySWpra0lOTlYqq11lS2ZmJlu3bu20jSNr1qwBUMq0d+9ezp49q3wHIURnA2LOpslkor29ncDAQMLCwpgyZQo/+clPuPnmm2lqaurWPuLj49m3b5/yfuHChcyePRuwXDScOnWKyspK4uPjiYiIUHoe4+PjOXfuHHq9vlvz0TZs2MBPf/pTjEajsm5qaqqy/82bN9tdwNgOF+pYxv3796PX64mKimL16tVKeaOiopSKnrPy2d4cwhHrHW4dlcPZsZYtW8ayZcsA7L7HqVOnuvydSCu0Y+6aX9PQ0MBbb72F2Wxm3Lhx7Nu3j4cffpjbb7+dr7/+mvvvv59bbrnF4VCoyMhIli5dyunTp+3moi1fvlyZ7xwZGYlGo8FgMLBgwQJKS0sdzq1at24dM2bMYNq0acpcrBdffJGkpCTAMhdsy5YtSgPJ9OnTu/0ohMzMTPbt20diYiKrV68mJSWlZ78k0W+4o2fT+siGa8kUcHy+7yoznJ1bbfMI4NFHH+20fWRkJEeOHFEu1Lu6K/rmzZuprKy0m/MZGRmp5BCg3JG2Y0Z0HMKamprK4cOHu/w9fPDBB8q+NBqNcgxn3xfs802j0XT7u4FkijPuzJS3334bk8mkZMpPfvKTbmcKWCpvn3/+OU888QSlpaXKvSU0Gg1FRUWEhYUp0zcWLlzIvHnzlB7x6dOns3btWoxGIxEREcqc6EOHDlFZWUlkZGSX2RIeHq7s23abrnz88cd2ZfrhD3/Y76aXCOEpA+putKtXr2bZsmUEBwej0Whoa+v+w4M0Go1dgEVGRionm+zsbGX+ZmFhYaeex47bdtwGLMOArBfjjiqktsezZbvfjsfp+N52v7Y/Oyqfdd96vZ4nn3zSbrn1VvPOyuHsWLa/E9vvcrWTtrRCO+auVujvvvuOXbt2kZqaSkBAAAcPHmTs2LEMGjRIuWW9yWRi/PjxBAUFdWufwcHBys/Z2dnk5eVddZ6X7d+LdWi69REIVps2bVIaPTrOle5KWVmZ3d9sT7YV/Yu77karUqmuKVOsHJ3vnZ2TO65vW5G0PY92tb3tcusjvWxZz++Ozssdj+MsN5yVuavc605WXS23rlbJtJJMcczdmXLPPff0KlPmzp2rDGddt24dTz75JAkJCcycOROw3I3Z+jNY/k7LysqU99bzuzVTbP+GrY2dPckWZw2ktjqWyR03TxRioBgQPZtms5nm5mbl0R5gaZl2lbVr1yotqlu3bu3WSWXRokV2D/n21hNRVFSUcodb22WeJK3QjrmrFVqlUqFSqdDr9RiNRlpaWlCpVMpnZ8+exc/Pj9jY2G5XNm1lZWVx7tw5NBrNVYe7dRQbG0tMTEyPHyzviMFgUC46ZBjtwOWOnk13Z4qnePr87i25J5nimDszBeh1psyZM4cPP/wQuFJRPHjwoPI4nejoaPLy8pRcMBgMxMXF9aiMrswWgJCQELuh3xUVFS7ZrxAD0YDq2XSn7raoWrnr8Q6u1lULuadIK7Rj7mqFHjZsGOPHj2fv3r2o1Wqio6O55ZZbKC0txWw2ExQUREhICL6+jk8PGo2GwsJCcnNzHQZ3XFwcGRkZxMbGsnv3bpYsWdLtsi1dupTk5GRqa2sJDg5Wnu3XU5s2bWLevHlotVqOHDnS4+1F/+Hu52z2Z54+v3tL7kmmOObOTJkwYQJ79+5FpVJ1ypTAwEBCQkLw8fFxuH1iYiLJycls27YNsMzlXbNmjdIrfuedd/LCCy+g1WqZNGkSOTk53Z5SYeWqbLG69957lTsoh4aGXvPzxoUYyAZEz6bo36QV2jF3tUIPGzaMhx9+mJqaGi5cuMCyZcuYNGkSH330EZcuXaKurg4/Pz+HD6oHywXl9u3blefuLV++nJEjRyqf79q1i4KCAhISEux6OaZNm6b8vGnTJqWHJSoqik2bNgGWi45Tp05RUFAAwJgxY5Rto6O7vlCKiopi+fL/x977RzV15Xv/7wTjDwxQphQSikMZibS0FQJKHX60jEuqM7EgLTAwwlKHy8Mq16cduZes1fQuFuP3lrlPWA9qx9LLMI52SpdUXVVSc2vVWgS1Dhajzi0jHiyXgiRSlAJR+c33jzxn9ySchIAkkLhfa3UZzo999klP9nufz6+dDcAUUh8UFITOzk4UFxejqanJ6R57inNw9DqbFNeDago/jtaUH374gWjKypUriaYYjUaIRCIsXLjQahuHDh1CdHQ0AFNOJne8F4vFOHr0KI4fP46+vj4cOHCAGFEstYHVEsBcm+zVFks9s4RtXywWk/aCgoKQk5ODpqYm+74wCuURQzAxMTHhrIvV6G7j92f0OJwZgp/58k9kKY8eXbd7kFXD4F82PIdMecBcd2desOkvf8e9e/dQm+sYo8yiRYtQVVWFGzdu4I033sCyZctw/fp1XL9+HWvXrp328kDOxGAwkAkDS0pKyqytJzuf2Xnkb7g+6odjv31+rrsyL6jR3cYfTn2LynVLsfLp6YXVUdwXqimToZoyPbRaLTGoAnhoT+h8hWoKxRlQzyZlzqFWaH4cZYVmEQqFWLBgARYuXIihoSGEhISYFVCgUFwB6tmkWEI1hR9naYpIJKKaQqFQCDRnkzLn0Pwafhy5Jhpg8gbev38fAQEBGBoacui1ZhOJRDJrRR4org/N2aRYQjWFH2dpikQicSlN4cMdvZgUylzhtp7NiYkJfPfdd/joo4/Q3t4Of39/pKenY82aNRgbG3P5gdCdoFZofhxphR4aGoKXlxe8vLzob4Hi0jjLs0k1xXWgmsIP1RQKhTIXCJ19QZNn8xmHXkMgEOD69esoLy9HXV0denp6EBISgp/+9Ke4f/8+RkZGIBQ6/dbtxmAwQKvV8u7T6XRkGRZ3gVqh+XG0FZpCcQeIZ9PBsJpy9uxZl9MUR1BZWWn3sfboltFoRENDw8N2CwDVFGtQTaFQKHOB09WReDYdzNGjR9Hc3AxPT0+8/PLLyMrKwuOPP47Lly+jqalpXq+ZptfrUV1dzbuvsbERjY2NTu6RY6FWaH5MVmgKhWILZ3k2WU1ZsmSJy2mKIygsLLT7WHt0i2EYVFRUPGy3AFBNsQbVFAqFMhe4Zc7mwMAAvv32W4yNjUEoFGJkZAQPHjzAzZs38d577yE2NnbS2mNshcuUlBRSypobs6/T6dDY2IiYmBh0dXUhOjqaVL9kGAZnzpyBj48PNm7caHMh64aGBjQ3N0861mg04vjx4wCAJ598krdvlks/aLVaBAYGoqWlBYmJiZBIJKSflv1nrxseHo6EhAQYjUacPXsWnZ2dWLt27Zyuj0at0PxQKzSFMjXOyNk0Go28mvLtt99a1RQWtqplTEwMOcaaZnDXrjUYDGhqaoJCoYBOp0NXVxe8vb3J2pmWYzp7Tm1trV1axKcVrKZ0dXWhs7NzUpVn9l5SUlKm/M6s6ZbBYEBdXR36+vrId2IwGHD48GE0NzebfQfW9GwqqKbw4yxNEQgE6OvrQ2NjI+7fv4/HHnsMMTExWLx4sVOuT6FQ5hdu59n08PCASCSCQCCAUCjE4OAgGhoaUFFRgQ8++AAMw0AgEEw6T6/Xo7CwEDt37gQAZGRkkFBWrVaL+Ph4AIBarYZKpYJeryf7IiMjAQDXrl1DXFwcjEaj1f41NzcDAOrr65GXlwfANJFJTU1FfX09Ojo6SB8A06Rk+fLl6O/vx/nz580sv9XV1di6dSs6OjoAmF4olUol2VdWVgbANIFhz+vv7wcA5OXl4fz58+T6cwm1QvPjTCu0TqfDkSNH8PHHH+PixYsYGhqyuSYahTJfcLRn05amHDhwwKqmAEBSUhKJUunq6gJgWzO43kJuhEtjYyMyMjLw2WefAeAf0w0GA9avX0/aTU1NtXpP1rSC1ZTm5mZcvXqVtAcAKpUKu3fvBgDs2LHD5ndmS7f0ej36+voAAPHx8VbDa6310R6opvDjLE25ffs29uzZgz/+8Y947733sGfPHtTU1Mz5XINCocwNbufZHB0dRVtbGwYHByEUCiEQCGA0GskE2tvbG0899ZTV89VqNbEGs2ssqVQqnDt3DnK5HPn5+YiIiCDHc/exnD171qoVdvPmzWAYBj4+PsjNzSXH+/n5EUFes2YN+bx//36Ul5cTS6+vr69Ze9nZ2SgqKgIArF+/nixqHxUVhZKSEhQVFeHq1atISUlBZmYmOU+j0eDKlStz6tFkoVZofpxhhR4eHkZDQwP27dsHg8GAJ554Atu2bYOHhweEQiGWLFmCBw8eTDrPYDBMe11Lg8EAsVhs09syG+h0OkilUqv9MxqN0Ov1kMlkZp8promjPZsz1RStVgs/Pz8cPHjQbPt0NYMlNjYWpaWlAICqqqpJY/q7776LuLg4AEBwcDD27NkDhmF4n+3t27fzagVgrilLly4FYPrt7tmzB7dv34ZYLMbmzZuh0Wis9tWWbsnlcojFYhgMBiQnJ6OxsRH5+flIT09HW1sbOcdWH6eCago/zvJsfvPNN9BqtfjVr36JVatW49NPP8WJEycQHx+P0FDXWg/X2m/IYDAAwCOxvjOF8rC4nWezs7MT+/btQ09PDwQCAYaGhnDv3j3cu3cPnp6eePXVV/HCCy9YPZ87Ea6rqwMAtLa2mk0MwsPDyWfLfcHBwWYLAXMxGAwICAiAWq0mll22z4mJibx9aGtrQ0xMDPnb29vbrE3u362treRvb29vlJeXAzC9QNfX1yMiIoIUYLhy5QoKCgqQlZUFhmGsfh/OgFqh+XGGFVqv1+PIkSPo7OxESEgIfvvb32LDhg0QCAT45ptveF80dTrdlJ4NPpqamhxe3CopKQlKpRJNTU1Wj2EYBsXFxZM+U1wTR3s2Z6opluM6y3Q0g4uf34/3yDemt7W14bHHfnzhLi8vh5cX/7hqTSvYv7nodDro9XokJycTbZrKYGRLt8rKypCWlka8tNaw1cepoJrCj7M8m0NDQzAajQgNleEXv/gFJBIJjEYjxsbGnHL92WTXrl2822tra1FbW+vk3lAoronbeDaFQiH+53/+B1VVVWhubsbExASCg4OxcuVKCAQCiEQihIaGYu3atTNqn+vJYUNhASA0NBQ6nY5MHtrb24l12ZLa2lpinTUajSRkysfHB9euXSPHseFWgMki3NXVZdZ+cHAwb/uhoaFmeUEsYrEYFRUVYBgGkZGRuHfvHmQyGU6dOoWamhoUFxdPsr47E2qF5scZVmi9Xo+uri4sXrwYYrEYy5Ytg4eHB7788kucO3cO//Zv/2YWImg0GtHS0oKenh7y3DMMAy8vLwwMDEAqlUIsFoNhGBiNRshkMjIxjY6OJu3odDrIZDISjm5pOdbpdBCLxWS7wWDAwMAAmTzzWZN1Oh0uXLiAc+fOQSaTmf0uZ+rBtNVPg8EAvV5v5kVl+ymVSs2ux7ZjOUm3vE/K9HGUZ9Oapjz//PMQCoVTakpQUBCqq6snrQk7lWawWsPVAUv4xvSQkBAEBwfbtQatNa2wdT2u7rFeHWvY0q2SkhLiIbUVGjvdPnKhmsKPMzRFIBDAx8cHoaGh+OKLL9Dc3EzCqllPuTX4xkN2nOWOn5ZeRYZhiPawYy3DMGY50kaj0exZ4muXDzbdidtHqVQ6jW+EQqG4xTqbQqEQixYtwtGjR/G3v/0NQqEQQUFB+M1vfoOEhAQsWGC6zYmJiRm1X15ejvXr16OgoABXr14121daWor4+HiUl5ejvb0dly5dgkql4m0nKCgIGRkZ8Pb2Rnt7O9m+ceNGElLr6+uLy5cvk315eXmIj49HSUkJent7cenSJasvmwUFBaQvAIhQs0Ud+vv7SQgLW7b+6tWrCAlxbMGmqaBWaH4cuSYaACxZsgRDQ0MYGxuDSCRCR0cHPv30U1y/fh2nT582876z6PV67Nu3DxcuXIBarcbBgwdRXFyMnh7T0hMVFRW4ceMGyTXTaDS4efMmJBIJsQLn5+cjPj4eycnJ5Bg25I7NX/bz80NzczMUCgVKS0tRW1uLiooK+Pv743e/+x1vyKFarSb/7ty5E/Hx8bh37x4A02SD7e90sNZPrkdUo9HgxIkTSEhIIP0MDw9Hc3MzCgoKyPJLFy5cIJNsa/dJmT6O8GzOhqa89NJL2L17NwoKChAREUGK3NjSjDfffBM5OTlIS0sjkTV88I3p6enpiI+PR39/P7y9vW0W1bGmFdaQyWQIDw9HVlYWEhMTJ+mgJbZ0KzQ0FEqlEiEhITh58iTS0tIAmF5oNRoNKRA03T5yoZrCjzM0ZXR0FBEREfjNb36DI0eOoL29HYGBgcjIyEBgYCDveQzDIC0tDf7+/vDz88POnTshk8mgUqmg1WoRHh4OjUZDws+5WgIAxcXFUCqVkMvliI+PR2xsLAlhT0pKMt07p12tVguVSkXatZVSxOoIO2YDQHd3N8LDw3kjFygUymTcwrM5Pj6O0dFR6PV69PT0IDIyEtu2bcPatWsxNDRk10umVCo1C9OJiYkhVfTy8/MRFBSEzs5OFBcXY/369cSypVAocO7cOTQ2NmLlypVQqVRWrWQKhQKHDh1CZ2cnVCoVEV+xWIybN2+Syn05OTkkDFAul5P2161bh/T0dNJedna22eCdn5+PmJgYNDY2wsfHh/QxMDAQnZ2dWLZsGSkKxN6PQqGYVpU/R8Bnhe7tG8Dh/zqL9F+9BF8f9540nD5n+n+9Lj7abLujrdBjY2MYHBwEYLJGDw4O4quvvkJTUxP6+/uxYsWKSYVPZDIZ1Gr1pBe31atXk5clmUwGhUIBo9EIX19f1NbW8npb2JwztthKfn4+PvroI6xevZo85/Hx8XjjjTfIOadOnbJ6PwcPHsTSpUtn3UvP10+ZTEauwxZrYSuCsn0xGAxYvnw5mSAlJSURa7u1+5xJ/o+158fdsDYmOMKzORuaIhaLcfToURw/fhx9fX1krLalGSqVilQl37VrF9EBrh4B/GO6XC4nOgIAK1assNo3a1phqSnl5eVkX1VVFembWq02q11giS3d+vzzz1FbW4vw8HCsW7eObJfJZEQfbfXRHqimOFdTxsbG0NDQgDt37mD58uVgGAbr169Hd3c3Pv30U/zmN79BbGys1UJaxcXFeOutt8xykBsaGqDVanH+/HnisVQqlTY1gIU1SLJpG9xzjEYjVCoV9u7dC7FYjKioKOzfv39KY9/7778PmUxG6mkUFBRM2Q8KhWLCbTybCxYsQFpaGmJiYhAaGoro6GgMDQ3Z3YZEIjGbEMvlcmJFZa3IgKkKn0KhMJsUco9l4Z4DgFiZuS923OtZXp97HF/7lsfYOpZv21y/YHKxtEKzk4J1cVFuPzlgJwXsZ+7kwJFWaIFAgIsXL+L48eMYGxvD+Pg4JiYmMDQ0BIFAAH9/f2zYsMHu9rjedq1Wi4yMDOJxsTYpDQsLA/CjRwMA8QK2tbUBAJKTkzEwYJo0cnOlnQlfP1lLfGtrK7Gis7D9ZMcI9rfn5+eHlpYWyOVyq/c53ZdNW8+PO2FrTHCUZ/NhNQUwPTPcCTSLtTHd8nh2nLY83tr5ljrCLj/ChV3OxB5d4LZl2Td2Hxslw8J6IO3to63rW2tjKqim/PjZGZqi1+tx+PBhyOVyDA4O4vjx43jyySfh5+cHgUCA0dFRdHZ2IiAggLfKuUajmWQkZCNDWEOMXC7HhQsX7OoPazCRy+VYvXo1kpKSyAsowzBobW01q5AcFRU1ZZuXL18m1ZEB67pGoVAm4zaezaGhIbzwwguIiYmBQCDAyMjIrLW/YsUK8uJYUFBg5sGgPDxcK7Sl9Tndx8ttJweW1ufT55rMJgeOskJPTExAp9Nh79690Ov1EAgECAgIwOLFizE8PIzHHnsMqampZLmf6ZKRkUHCkiwnolPh6+uL7OzsSZPOM2fOzKgvRqORhK3OJrt27SKWeJ1OR0J4p4INTbZ2n9NhqufHXbA1JgCO82w6UlMojoVqinM15f79+/j+++8xODiIH374Ab29veju7oZAIIBAIMCnn36Kr7/+Grm5uVi2bBlvG5YVzi1rWViO4eySPwBIGgcfpaWlMBgMyMnJwcDAAKKjoxEaGjqjCBhuH9hwdQqFMjVu4dkETJMDRyGTyaZdwGM+eQ7nO6wVevjBfRz+r0tmkwBfHy+k/+olt5sc8IU5rYuPJpMDYKFDrNAeHh64desWDhw4gM7OTixcuBBhYWHYsmULZDIZxsbG7FqapLm52azIiSVNTU0wGAyoqKiYVriRQqFARkYGTpw4QZZJmWnxnC1btqC0tBTp6elmVuzZ4tq1awgLC7P7RZPLw97nVM+Pu7xw8oU+cseExcHPOqwarSM1xVnY8iLOFo5ufyZQTQH57GhNAUxL5EilUpw+fRpffvklFi1ahICAALS1tWFiYgJr1qxBVFQUfvKTn/CeX1JSgpycHDKWymQyJCYmIjc3FytXrkRYWBiqqqpQUlICAFi7di0iIyOxZs0a3Lp1y6rH02g0kmr77PjK/qtSqUh491RFggBTiPnOnTtRXFyM/v5+VFdX01BaCsVO3MKzSXFthu4ZETDaje7m75Cbvn6S+LOTg79+cgrLfyrB4kWLiIiyuNLfHV3dWBboz/tCsC4+GifqGhE8okezA6zQAoEA/f39YBgGY2NjeOaZZ5CTkwO5XE7yaUZHR222IZfLoVAoSN5mVFSUWT7ZiRMnUFFRgaioKLM8GO4xlssosEV42Lxm9uUwOzsbMpkMQUFBdoU6se0AppD3Xbt2oaqqCkqlEqdPnybXY9vifrbWHl8/rbVt2U9uf7jfk7X7tIcVgzcxOhqIDYkxk/ati4/Gyfqvsf/QZ1gW6I+f/dSU5/btd6Zquq709+DQEL7r+h5ZyWutjgl/+eQ0vMZ/4tB1NimuB9UUmB3nSE0BAH9/f/z617/Gn/70J9y7dw8KhQIxMTH4xz/+gQcPHuD69esQiURYtmwZb0XaoqIieHt7Q61Ww9fXF8XFxZBIJLhy5Qp27dqF2tpaJCYmEsOGTCZDeXk5KioqkJ2djZKSEjJOc8dso9GIqqoq9Pb2IjExERs3bgRgyht+9913oVarERISgjfeeMPqyyZXmzo7O1FRUYHExERa0I1CmQZu49mkuC6LlooxvGApgMG57sq8whFWaJFIBB8fH7zwwgsQiURITU3Fs88+O+31z7hCa7nQekJCAm+oOdfbzw1h4hbbYY+zjAzgbuNaq7ltiMXiSe1yPZqsF1Ymk5E+s5/ZMvhc5HK51X5aa9uy79zzLb+n+VCcyx0YE4ocus4mxfWgmsKPozybIpEIL774Im7cuIHW1lZs2LABXl5eePbZZ6FQKLBt2zb4+PhAJBJZbSM/P3+Sl9xynLV2vLUxVyKR8J4vkUgmvSyyy6OwsNEm3Pb4+kihUKZGMDHT9UBmQI3uNn5/Ro/DmSH4ma/1QYfyaNF1uwdZNQz+90s/w2D7N5NCm9yxiqC1aoHs9r03FuLevXuozZ39icGiRYswMTEBgUCA8fFxl8tF4y47wsKWtJ8pWq2WLNfCMpdrz1pj55G/4fqoH7avGAZg/flx5zBa7vbFwc/i/54zoHLdUqx8OnQOe0qZT1BNmbzdkZoCmHSlsrISDMPgzTffhL+/v0Ou4yjKysrMlp2LioqaZCB0R1hNOfbb5+e6KxQ3hno2KXMOm1+zcIknXrHIpXHHSQHAn1/HnSzsvfF3h1mhp1tRc75haW2eDVzNyzjV8+Mu8OXXcceEz7+977CcTYrrQjXFuZrCsmrVKjz11FN44oknHHYNR/EovFhSKHOFW+ds9vb24quvvkJPTw+8vLywatUqLF++nKyhRpkfcCsHcieX6+KicPr8ZbebFLCYF2/4cRuLo9fZpLg2Uz0/7oLtMeG+Q6rRWoNqimtANcX5mjI8PIxnn30WExMTEAqFdq1FS6FQHg2Ezr4g8Ww6mLt37+JPf/oT3n33Xezbtw9XrlwBYKowuHDhQnh4eDi8D/ZimX9mMBjmqCdzg+WaaOzkwJ0nBSyWlQO5mKzQFIp1bD0/7oStMcFZnk1WU/74xz/arSmWY7s1uGO+LT2Yqj2+fGZHMN81imrK5M+AYzWFTc2gL5oUCsUSp79smjybzzj0GkKhELW1tfjyyy+xYMECrF+/Hv/0T/+En/3sZ+jo6MCNGzemXRDFkRw7doyId2Vl5aRFuN0drhWaxdfHC/8ra6NbTwpY1sVH874oUM8mxR6sPT/uhrUxgXg2HQhXU4RCod2asmvXrinb1ul02LFjB/nblh5M1R5fPvNs4woaRTWFagqFQpk/uKVn8/79+7h06RKGh4excOFCBAQE4IknnkB7ezv279/PuyaT0WiETqcDYBJ/S8stu5+1HFsuMKzT6aZlxWbbAoBNmzZBLBbDYDCgvb0I3IKwAAAgAElEQVQd7e3tYBiG9IeF77rugKUVmmKCejYplKlxhmeTqynsGoJPPPEEvvvuO6uaAgB5eXkATGM+O35zx36j0YiWlhb09PSQ8d6aHnDbY9vk06qp4NMWS01i0el0Zsfy9clam3MJ1RR+qKZQKJS5wO1yNtlQpuHhYQiFQgwODuL8+fPw8PBAT08PPv/8c97kdYZhEB8fjy1btqC3txcajQbnzp2DXC4HwzCIjIxEcnIympub4e/vD7VazbsvLi7O5gLyZWVlKCkpQXJyMql2VlxcDKVSia6uLmi1WgCAr68v2trakJWVRZaRKCgowKlTpxzwrc0tfFZoinOt0P39/TAajZiYmICnpyd8fHywYMECt1jYnuLeODpnc6aaAgDx8fGmCqC1tThy5AjZfuHCBdy+fRt6vR779u3DhQsXyLq11vSgqKiItMf1YGo0Gpw4cYJ3uSFLkpKSAAB+fn6kgrNWq4VKpUJ4eDg0Gg2uXLkCmUxGqnP29Ji8xqdOnUJTU9OkPvG1OddQTeHHmZrS19eHe/fuUU2hUCjuV412fHycTJoB0yL2BoMBx48fx9DQEEQiER5//HGr5+/YsYMIbWNjI+RyOQoKCrBv3z5kZmbCaDQiICCAHM/dBwBZWVloaGjgFX6dTofq6mrcvn2bdwFhdtFgwLSeU0NDAy5evIiEhAQwDIPVq1c/1HczX7HXCl1XV4dvvvkGa9asQXT01GGDer0en3zyCV599VVIpdLZ6OpDodfrcenSJbJI9FQ4unIgYPq9fPvtt/jrX/+KlpYWLFmyBK+88go2btyIpUuXYnR01OWWRnnU0ev1+OKLLwD86CWbCo1GAwB2P5uORqPRYPXq1Xb9bh3t2RwfHyeTZmD6msLS3d2N8+fPQywWIykpCQzDQC6XQ61WkxdNLpZ6wIVbkbmyshIVFRVTvmyynkeuwdJoNEKlUmHv3r0Qi8WIiorC/v37UVpaSqpzGgwGrF+/HjqdblKf+NqcD0zXsznfnn97oZpCoVBcAbfL2bxz5w4+/vhj9PT0wMPDAyMjIxgeHsbdu3cxMjKCuLg4xMTEWD2ftcp6e3vj6tWrAExWaPZlUiwWmw3s3H0AkJiYiObmZt62GxsbUVBQYNfkDwASEhJw8uRJAKY8nvT0dLvOczXssUK/9957+MUvfoG+vj6sWrWKTA6sUVRUhMDAQGzfvh1dXV2z2d0ZcePGDezfvx//+q//ivfee8+uc5xhhe7p6cGBAwdQX18PgUCAhIQEvPzyy/D09ER3dzdvHprBYEBlZeW0r6XVatHQ0DAb3XY4Op2OeHCmy0y/n9nAaDQiMDAQdXV1qKysRFRUlM3jm5qasGLFCqSkpODAgQNO6qVtqqurUVZWhvLycjQ1NU15vKNzNu/cuYOampoZawpLeHg4Gfv9/PzQ0tIy4z4xDIOIiAgsXbrUzGNqC7lcjtWrVyMpKYk82wzDoLW1FRUVFVCr1bh8+TJ8fX0BmKJwli5dipycHLS2ttrd5nzAXs/mfHz+7cWVNCUpKcmmpjiarKwsAKbnvayszOHXs6Uf9vZBpVLNdrcolDnDrXI2x8fH8fHHH+PUqVMYHByEp6cnnnrqKSxbtgwymQyvvPIK3n77bTz55JN2tdfb20s+c3NZ2LAiFm7OTH9/P3x8fHjb8/HxQXt7+3RuCatXrwbDMLh8+TLkcvm0znUV7LFCb9++He+88w5UKhVSU1OnnBhERETgnXfemc1uPhReXl74+uuvwTAMfHx87Mq9dUZ+TWdnJ5qbmyESiRAYGIi1a9fiiSeewPXr13H48GHeiYFer0ddXd20rxUdHe0yz3BjYyPx4EyXmX4/s8GxY8cAALt378bu3bvBMMyUL2yzvWbpw+Lt7Y1z587h4sWL8PKa2jvlSM/mbGsKl76+vhn3a9euXXjrrbdw7949qNVqu88rLS3Fhx9+iN27d6OmpgZisRihoaE4ePAg+a+oqAgMw5AonFOnTtn0nFm2OR+Yjmdzvj3/9jKfNeUf//iHmab4+/vb1BRHwxqnjUYjLl++7PDr2dIPe/uwZ8+e2e4WhTJnuEXOpkAgwKJFi1BVVYUTJ05gcHAQ3t7eUCgUeOWVV7B48WJ4eHhg8eLFM2r/zTffhFKpRF5eHhobG82KQZSUlCAnJwdqtRpdXV2orq7G559/zttOYmIicnNzsXLlSoSFhUEsFvPmt1y9ehUMw0AmkyE9PR3FxcVITEycUd9dAXut0NyX+KNHj9o8Njs7225rrzPw8vLC0aNHkZubi6tXryI7O3vKcxxthRaJRBgYGMDw8DAWLFiA77//HhcvXkR/fz80Gg2+/fZbbNu2zewchmGgVCpx4cIFZGVl4eDBgygrK8OyZctQX1+PHTt2wGg0oqqqCr29vUhMTCQhgOxLj0KhQFZWFrKzs4n1lw1fB4CGhgZUVFTA19eXbNdqtSRiIDw8HAqFgveedDodubZSqSR51fv370dbWxsSExOxefNmiMVi0qa3tzfq6upIX7VaLcm77u/vR1FREbRaLaqrqwGYQufZkEWj0YiPPvoIdXV1CAkJwbZt2yZ9P86EfYHhRk9cvHjRati5PeHozqajowOpqak4evSoXS+bjsjZtKUpGzduxJIlSx5KUyxpbm6GTqfjNcZw9YDLtWvXEBYWZvfLJndZFLYt9l+VSkUiZ9htra2t0Ol0uHXrFjQaDZRK5aQ+SaXSSW3OB+zVlPn4/NvLfNaUoaEhq5qydetWCASCSedWVlaScVSlUkEsFhNtuXbtGtra2szGXlZDqqurcfDgQRiNRrz//vu4fPkyQkJC8MYbb0AikVjtK7dtwPQbYMdy7nWm2zc+/WAYhlSSfvHFFyf1g40oYPWO9cRmZWWRPGg+XaRQXAW38WxOTEygpaUFer0ejz32GJKTk5Geng5/f3/4+Phg6dKlNs+3DI8NCgoiIWgqlQqPPfYY1Go1wsPDERsbSyZzRUVFSEtLg1qthlarxZEjR6wOcBKJBFeuXEF9fT3UajWZfEdFRZH2UlJSAPzooZDL5dBoNGS7O/IoVA4Ui8VoaWnB7t27zSpK2sLRVmiRSIQFC0z2Jg8PD9y5cweffvopKioqcOnSJd4JgVQqRW5uLmJjY8nk8/Lly/jDH/6ArKwsSKVSSKVS5OXlQalU4siRI+SFsrOzk1h7NRoNqqurkZeXh8cee4wIsU6nw86dO6FUKqFQKBAZGUnOLSkpQXh4uNUJok6nQ3x8PBQKBZRKJaRSKQwGAyIjI7Fy5UoolUpcvXoV77//vlmbPj4+KCgoQGFhIRiGQXR0NBQKBRQKBTZt2gQAWLFiBZRKJQoKCrBhwwYSzZCXl4erV69CqVQiPT2d9/uhTI8tW7bgvffew9dffz2nOZvj4+O8mhIQEGCXpgA/5gBy9QQwjflBQaaJv1wuh0KhIC+NtvSAbW/Hjh344YcfUFVVBaVSSdpm8y75YI1AarUaERER2LhxIwAQ46harcbhw4dhNBohk8lQXl6OiooKeHl5oaSkhLdP1tqca6im8DMfNQUwvcy1t7dDqVTC19d3krb88pe/REpKCjZs2EDOYTWEPTY1NZUYGYODg5GTk2Ozr2zb6enp+OGHH5CamgofH59J15lu3yz1g9WgF198EVlZWZOWDVq3bh2USiVefPFFpKWlAQC5Bqtj1nSRQnEV3MKzKRQKIRQKER4ejtHRUbzwwgvIyMjAyMiI3SEb3IILAMhgAZjC4lirb2NjIzmeJT8/f1IBB8tlSlgvpkwmm1Stli3EAJheSNn9bAhccnKyTQudq2OvFZobdpaamgrAJDhPP/00AgMDcezYMbsLoswFK1asMPt3Khxthe7o6EB9fb1ZdcCenh58//33EIlEWLNmzaQFusViMcLCwuDn52fmhbG0BLe0tKCjowPd3d1Ww4lYzyP7GQCqqqoAwMxbwxYhSU5OturRZM89dOiQ2TE1NTV48803SV61Wq1GQEAA+c0lJyeTfcnJyTAYDJDJZAgODgbw4+/cy8sLZ86cIWHwer0eAwMDaG5uJrndLHzfj7Phjj1r1qwhRYOys7PR1NSEgYGBeRstIRaLIRaL7S7q5QjPplAohIeHx0NpCvBjiCZXTwDzMR8whaLy7ePqAbc9Sx1hnzWZTIaioiIYDAbo9Xqza8jlct5K6RKJxOz6LFxd4/bdsk+2qq/PFY9KNdr5pinffffdlJri4eFhpikAUFhYiOTkZDLuazQa8lxxtSU3NxdGo5FoPDd6pbu7mzzHcrkcR44c4Y0I4FJQUAC5XE6Mo6wWcK8z3b5JJBIz/bDUILFYPCkaobGxEVevXiW50ezvmf3Xmi66SloKheIW1WjHxsYwOjqKbdu2YWJiAgKBAENDQ7PW/o0bN0gIXVRU1JQhnIDJ6suNy2eXOZkOx44dQ29vLxlo3BV7rNDvvPMO3n77bQCmENovv/wSgMnKnpqairfffhs5OTnYu3cv/vmf/9nhfXYGjqwc2NnZiQMHDqCxsZGUphcKhRgdHcXSpUuRkJCAlJSUSZMCe8jLy4Ovr++kCbYt2ND03t5e5ObmIiwsDIBpMiGTyYiRxxa9vb0IDAw029bX10eEH8CUhojm5uZJVT2NRiOWL1+OkpIS/PKXv8SlS5fI9vDw8Klvzom8+uqr2L59O373u9+hpaUF8fHxiI6OxnvvvYft27fjmWeewTvvvIOjR4/O6P/tfMQRnk1Ha4qjaWpqIprF4qq5iTPhUfBszoT5rCncSBBbUSFsFWcufGOxn5/ftNYl9/MzH0O413mYvllqEBc2Gqe8vBx5eXn44IMPeI+zposUiqvgFp5NAA4tpT2dSTPLdF8sHdWGK2CPFVqlUuG5555DR0cHvv76axJK+eWXXyIwMBArVqzAhx9+SMIeAZNHZ+/evZNeQFwFR1mhe3t7ceDAAVy4cAHj4+Pw9/fHa6+9hmeffRYjIyPw8/ODl5fXjPPRNBoNWd5Hq9VaFVo+oqKiUF9fb1bheTrnVlVVmXlawsPDsX37dpKnqdPpEBsbO612GYZBbGwsioqKYDQa0d3dDcBktdZoNFNaz/lQqVRQqVQwGo2ora0lSx0BsGu9RGtIpVJ0dXXhk08+QWJiIvk9bNmyBT4+PoiOjsZ//Md/4I033jA7b+/evVi2bNmMrzuXOGqdTVdenmEmmuVOTNez6crP/3RwpKZ88MEHVjXliSeegFgstqopsbGxaGlpmdG4D0wei41GIzQazawY6h+2b0FBQaiuriZRAlzDaWNjI0pKSpCfn09yn/l4GF2kUOYDbuHZpLg29lqh+SoickMBLQskREdHu3QBCEdYoRcvXoy7d++iqakJw8PDCAoKwmuvvYZXX32VLF4/ODhosw2pVAqNRmO1AE5ycjLi4uIQHh5OllGwl5ycHKxfvx5JSUnw8/ObVkTA66+/jtTUVHJudnY2mXSz/WEXrZ+KoKAgZGRkoL+/H6+//jouXLiApKQkyGQy+Pv7AzB5SQ8dOoTIyEjybB48eHDK7wcwVRrctm0bjEYj6urqkJ+fTwogPczLJmD6/2Pp3ReLxeT3sWLFiklhd64cDeDodTYprsd0PZuu/PxPB0dqytdffz1jTSkuLsaGDRtIPiM7dtuL5Vis0Whw6NChWUmpmUnfuPpRVFSE3bt3IyIiAv7+/mbrpcfExCA+Ph6XL1+elGsdGhqKpKQkVFRUPJQuUijzAcGEE2OpanS38fszehzODMHPfEXOuixlntN1uwdZNQz+ZcNzyJQHzHV35gWb/vJ33Lt3D7W5szsxEIlEaG1txb//+7/Dw8MDr7zyCl5++WWIRNP7PbI5YWy+jJeXl1lesU6nM8u5k0gkpKiORCKBTqeDTCaDWCwmVTK54Udsnia7zWAwYGBgwC4PouW5wI851Ow1+dq0vA9ulU22jzKZDHq9HlKp1Kwddht7Lvf7sfb9cY+VSCQk5MvWBGnnkb/h+qgfjv32+Sm/h0eBGt1t/OHUt6hctxQrnw6d6+5Q5glUUyYz3zWFHWO5Vfotx2SubnA/s/CNxex5crkcRqMRer0eMpnMrG3udsvrzKRv7H4AZm2yusG9FlcruHmYXM1h2+TTtoeFagrFGTj9ZfP/fH4Df3xRhKhI6tmkmLhjHMSvPmjF2+uC6cTg/7HpL3/Hkjst2PfPv5rVdtnCJ729vRAKhfD09IRAIHCp/D2GYVBcXGy2jS0PP9/gLpnC8jC5c3RiYE6N7jb+vy86UZ0qRdgsh9FSXBeqKZNxlKYIBAIsWLDApTXlUYZqCsUZuE3OJsV1eVQqB04XR+TXjI+PY3x83Mwa7GqTAqlUOqlIg72VS51NdHS0y+YMuwqOytmkuC5UU/hxhKZMTExgZGTEpTWFQqE4FrfO2RwZGUFPTw+GhoYgEong6+sLsViMiYkJOhjOI2jlQH4cWTnQlRGLxS5T8l0ikbj1skXzAWfmbFJNcQ2opvBDNYVCocwFbuvZvH//Pk6ePInjx4/jzp07eP7555GTk4PnnnsOQqEQQ0NDZmtBUeYOaoXmx9FrolEo7oCzPJtUU1wHqin8UE2hUChzgdDZFySeTQciFApx9uxZfPDBB7h16xZCQkLwyiuvICwsDAMDA+jp6ZlXk4KamhqbZa9ZVCqVE3rjfKgVmh+TFZpCodjCGZ5NrqZ0dnbOe01hMRgMqKysnPdtzjZUU/ihmkKhUOYCp79smjybzzj0GiMjIzh58iT6+/vh6ekJuVyOmJgY3L9/H8eOHcO5c+ccev3pUltba9fiw3v27HFCb5wPtULzQ63QFMrUEM+mA+FqytKlS+e9prDo9XrU1dXN+zZnG6op/FBNoVAoc4HbeTbZcKaBAZPQjIyM4JtvvsHZs2dx/PhxfPTRR+jo6Jh0HsMwyMrKQkNDA7KyssiC6yyVlZXIyspCZWUlysrKzDyRNTU1yMrKQkFBASlNbQ3usQBQVlYGjUYDpVIJrVYLg8EAlUo1qQ9ZWVnkX/babF8LCgrs8ozOV6gVmh9qhaZQpsbRnk2hUIjBwcFpawoAs/G8pqYGACbpBzu2sxqk1WrJMdy/2WMKCgqIVnHPs9QuhmGgVCrJmq/ssWx/2POBH/WNqzk6nY5ci/Vk8rXZ0NBAjmOXN5prqKbwQzWFQqHMBW6XsykQCCASichiwqOjo/jmm29w+/ZtDA0N4YcffsDChQsnnWc0GqHRaBAVFQWlUgmlUonjx48jMzMTZWVlOHnyJNRqNRobG1FSUoJ169YBgNm+rq4ubN26FZ9//jlvURCtVova2lqzSpqbNm3CyZMnkZubi+joaIjFYqSnpwMADh8+jNLSUpSWlhKBVyqVkEql0Ol02LlzJ7luZGQk7t2754iv1OFQKzQ/zrJCDw0N4dChQ/jb3/6GsbExxMbG4tVXX8UTTzyBBw8e0MInlHmNo3M2BQIBFi1aNCNNWb58OcrLy5Genk6qdV6+fJnoBwBoNBpyPKtBmzZt4v07LS0Ne/fuBQBs374dR44csapdGzduRG5uLgAQzUlLS0NpaSnS09NJBefKykq0t7dDqVTi9OnTUCqVqKiogFQqRV5eHjk/KCgIL730klmbBoMB27dvx969eyEWi22uEetMqKbwM1ea8vOf/xyvvfYa1RQK5RHF7arR3rt3D19++SXu3r2LBQtMtzc6OorOzk6MjY0hJCQEkZGRVteBKioqAmASZdZaXVJSgps3b0IikUAul+PIkSPkeMt9zc3NqKurQ2Zm5qS2vb290dPTY7YwsEwmg5+fH8LCwsgLaldXFzo7O3Hp0iX4+Zks9mz1TfbfqqoqAIBarSbtcxcEdiWoFZofZ1QO7O/vx8GDB3Hs2DF4eHhg5cqVWLVqFZYuXYqBgQEsWbIEw8PDZucYjUbodDokJCRM61o6nc7s2XcVuP12xKLalIfD0Z5NezXFkuPHj+PNN99Efn7+tK7HahD7rLF/s57RiooKcuyZM2cQExNjdhyrXWKxGGFhYfDz8yPPq7+/PwYGBswWii8sLERycjLREo1Gg4qKCojFYrS0tKCjowPd3d3o7Oyc1CbXkzmffhNUU/iZK01ZvXq1TU1xFbRaLaKjo6dVYVyr1UKhUMzacRSKK+JWOZsTExOoq6vDxx9/jIGBASxcuBBeXl7w9PSEr68vVq1ahR07duDpp5+2y7J2+fJl8pk7uLAvgHz7vL290dfXx9teQkICiouLUVxcjKysLN48zcrKSuzevRs+Pj7EgsxHb28vcnNziSX73LlzLjeJZ6FWaH6cYYW+desWzp49i6GhISxfvhzZ2dmIjIzE3bt3cfr0aQwNDU06h2EYswnvo0RjYyMaGxvnuhsUDo7M2ZyOpljS19eH4ODgWetLX18fFAoFGfMPHDiAlJQU3mO52sXl6NGj6OjoQFxcHLRaLdnOtslqCQDk5eWhvr4e4eHhVifBEokER44cwWeffYaIiIh5k85BNYUfZ2lKfX39tDTFVaiuroZer5/WORkZGbN6HIXiiriNZ3PhwoUkf+b777+HUCjE6tWrkZqaiiVLlkAkEuEnP/kJvLymb+0MDQ0lXkM2ZIkNS4qNjUVNTQ3xZNbV1ZF8TD4SEhKQkJCApKQkMAwzyRpcV1eH4uJiJCQkEEs2H1FRUaivr+f1oLoa1ArNj6Ot0AKBALdv30Z/fz9EIhGGhobQ29uLu3fv4ujRo2hsbMTLL79sdo7BYMDhw4fR3NyMyspK5OfnQ6vVIjAwEC0tLUhMTARgeo77+voQExNj9oyzBpbKykqsXbsWTU1NAICNGzcST4vBYEBtbS18fHzIdp1Oh66uLnh7e9tcZ9PWuWwfN27cCKPRiNraWrP+GY1GnD17Fp2dnQgKCjKbYNtTwIsyNzjKs2lNUzZt2gRPT88pNSU8PBzbt2/H5s2bzcJLQ0JC0NjYCLlcPmWOv2V7FRUVUKlUZu1NZ/IrFotRVFSENWvWoKKiAgqFArGxsWhpaZmkJRqNBrdv34ZYLIZWq7X64iyTyVBaWgpfX1+cOXNmXhg9qabw4yxN6evrs6opSUlJEAgEZucZDAZezWC1xWg0orm5GSkpKcS4X1lZiZSUFFKsih3vWQ1Yu3Ytbty4AYVCYTa2s+0bjUaSKsXCzuWs9WcqGIbBmTNn4OPjg8zMTJLrzPZVLBbzaozlcU1NTWYeVFZrLb8ry7GFQpmvuIVn08PDAx4eHvjqq6/Q1tYGkUiEmJgYbNmyBatWrcJzzz2H0NDQGb1oAsDevXsRHx+PrKws5OXlITY2luyrqKhAbm4usrKyEBERgZCQEKvhhVqtFllZWcjKykJ3dzcR5ZCQEGzduhVarRaJiYnYsGEDsrKycO3aNbPzQ0NDyUtqTk4Ozp8/j6SkJGRlZZECEq4ItULz42gr9JIlS0ge2oIFC3Dr1i18/PHH2LNnD06fPo0HDx7Y1U51dTW2bt1Kws71ej3x7sfHx5MJNdcrWFhYiIKCAvT19WHfvn0oLS0FYBLS9evXAwCuXbuG1NRUcm5GRgY+++wzq/2Y6tzTp0+jvr4eSqUSO3bsQH9/P+Lj40kooNFoRGenqYDG7t27yQSAejPnN47wbHp4eEAoFPJqyurVq+3SlISEBCgUCsTFxZmN0enp6SgsLERWVhZOnz5td58SEhIQHh5O2mML9NhCKpWaFfNhz9u+fTvxihYXFxMNYwsSAUBycjK5lrU22eJEWVlZqK6uJiG9cw3VFH7mq6ZY0wxWWy5evIj+/n4sX76cjNeFhYXIyclBX18f6uvryXiv1+tRWFiIXbt2ATCN66mpqeS53rp1K2pqaiAWi/GHP/yBtNfQ0DClhtlCp9MhLS0NAKxGt1nTGEssPaiFhYXk/PXr15N+UiMoxVVwC8/mxMQExsfH4evri2XLlmHVqlXIzs5GYGCg3SEbMpnMrHx9SkoK1q5dC8Ak8jdv3oRer4dMJkNAQIBZzuXt27fBMMyU+WgKhQKBgYEAzPNbuAUbFAoFua5UKjUbcM6fPw+GYSCVSiEWi3H16lW3yCGjVmh+HG2FZitWsiHl4+PjuHnzJlpbWzEyMoKXXnoJQqHQLORcIpEgPT0dbW1tZrlo2dnZJGdMIpEQC3NycjLx4ljCevBjYmJIvti7776LuLg4AEBwcDD27NlDQvNiY2PJSykfU51bVFQEo9GIgIAAkmd9+fJl6PV6SCQSSCQSpKSkQK/Xo729HXV1ddPOt6M4H0d4NicmJjAxMfFQmgKYxvZt27bBaDQSbZDL5URP5HI5KRZkqUGWfwPAwYMHwTCMWXu2tEsikZBrAcCuXbug1+shlUqJ1yQhIYFXww4ePAidTkcKCbFw25TJZNi5cyfpz3zxslBN4Wc+aIqHh8ekNCa5XG5VM7jaApiWimPHZVZDACApKcnspVCtVhOvvJ+fH0n9SElJwfr165GZmYm33nqL1Nj47LPPsG3btin7Y42WlhbExcWZaUZ+fj4KCwvNtvFpDN9xfLC/49dff33e/NYoFHtwi2q07GLa27dvR15eHhYvXgyhUIixsTG727AMzWMnn4Cp4iybA6PRaHDo0CGzHzpfWB/3HMAU9lpUVGR1wOJu576wcj/zXceVXzJZqBWaH0daoUdGRnD48GFotVryOxkbG8P4+DhEIhFWrlyJ1157ze6qgd7e3uRzWVkZqqurpyx2wP0NsRU529raEBLy4/hQXl5OvEeWudKW2HMue01unjU7kWhoaMCGDRuwZcsWPPaYYyqbUmYfR1SjnQ1NYeEzQHL1hR3DLcd3a+Hilu3Z0i7Lvy33TXUta/rCbWc+hM1aQjWFn/mqKbY0g6st3M+AuYZY6gO7r7Ozk6R3AKZnt7W1FQCQmJiInTt3IjMzE5cuXSLGTHs1jEtmZiY6OjoQERGBgoIC3hfHh9UYNmQ9Li4OCoViUkg9hTJfcQvPJjSFmv0AACAASURBVGAqtS0UCrFkyRIAmNXS2kVFRcRiVlVVZdePe9OmTWbl7emAYB1qhebHUVboBw8e4OjRozhy5Aju378PLy8vrF69Gk8++SSGh4fx+OOPY+XKlXjqqadm1H5JSQnJ9ZpueHdISAiCg4Nn5FF8mHMBU0j8iRMnkJCQgIaGhke2CJKr4aicTUdqCsWxUE3hx5GacuzYMaua8pOf/AQRERFWNcWWZvT395PP7e3tWLnyx/5zw0ibm5shFosnhZYGBQWhurraLOcxNDQUgOnFk2EYaLVas4KMM9WwoqIivP7664iLi+PN9bRXY3x9fdHV1TWp4jNgipBTKBQoKCjARx99RKNvKC6BW3g2ncF0PYjz0do7X6FWaH4cYYVevHgx2tvb8V//9V8YGBiAt7c3fvGLX2Dr1q3w9vbGxMTElN4bsVgMjUZjVrSAS2hoKJRKJUJCQnDy5EmSx2IP6enpiI+PR39/P7y9vScV6nHUuYDpZXXnzp1IS0sjRSco8x9Hr7NJcT2opvAzXzXFlmaUlJQAMFXg37NnD27fvk32bd++HQUFBairq0N4eLjZ8lQsL730Enbv3o2CggJERESgoqLCLB0jNzcXu3fvxocffmhXf6yh0+lIbn9ra6tZ+HlZWRlycnKm1Bj2OIVCgYyMDJSXl6O9vZ3sZ4sfAaZiRHSpFIqr4DaeTYrrQq3Q/DjCCj00NIShoSHcvXsXIpEIiYmJyMnJgaenJ0ZHR+1qQyaT4dChQ6TQAZvLxvL555+jtrYW4eHhZt59bvGQ8vJyIsZSqRTl5eUAfsxnYwV1xYoV5NygINsTJXvPZa9l2XeVSoXjx48DMOW2sZVyuf2eLwVQKD/i6HU2Ka4H1RR+HKkpd+7cmbGmWNMMwDReBwUFYWBggHgbWfbu3Ytbt24hOzubvHhx9QQwGUePHj2K48ePo6+vDwcOHDBzHrAhttzwcmv9yc7OnpTDzMLdztYEAIBz586Rl1BrGmN5nEKhIBqrUqlIJWixWAwfHx/09fVBrVa7RRoV5dFAMOHE2KAa3W38/owehzND8DNfkbMuS5nndN3uQVYNg3/Z8Bwy5QFz3Z15waa//B337t1Dbe7sLxHU39+Pr776CgsWLMBzzz2Hxx9/nOSouQJc6y4LtyS+O7PzyN9wfdQPx377/Fx3ZV5Qo7uNP5z6FpXrlmLl06Fz3R3KPIFqymRcUVOysrKQmJjIG0GzdOlSnDt3bk5euCyryE5neZT5BtUUijOgnk3KnEOt0Pw4wgo9PDwMT09PrF27lqx15kovmhSKJdSzSbGEago/rqYpllEzXLjRMRQKZX5DczYpcw7Nr+HHUZUD2YmAqxY8kUgktCgChUBzNimWUE3hx9U0xVZO4lxqANUfCmV6uK1nc2xsDDdu3EBNTQ06Ojrw5JNP4te//jVWr16N8fHxaa2VRnEs1ArNj6PXRKNQ3AFneTapprgOVFP4oZpCoVDmAqGzL2jybD7j0GsIBAL893//N959911cvHgRDx48QHh4OJ566incu3cPg4ODEAqdfuuTMBgM0Gq1Dmtfq9VOKgNu7ThunxoaGhzWJz6oFZofR66JRqG4C8Sz6WBmoik6nW7S0gX2UFNTMxtdtoo1bXC0JjkLqin8UE2hUChzgdPfuIhn04FMTEzg6NGjYBgGnp6eSEpKQlpaGry9vdHY2IhLly7Nizw1vV6P6urque4GMjIy5vT61ArNj8kKTaFQbOEsz+ZMNEWtVkOv1zu8b7PFfNGkh4VqCj9UUygUylzgljmbRqMRnZ2dRPz7+vrQ3d0NvV6P999/Hy+++OKkJQzYCpcpKSmora2dtEYfu4ZSTEwMurq6EB0dTapfMgyDM2fOwMfHBxs3bjQrzc3XN7b09ZNPPsnbB8t2uO1nZmaatdPX10cqcVZWVmLt2rU4c+YMySkwGo0wGo2ora3F5s2b8dFHH5ndG1tVrbKyEikpKQDMF1G2dm/stdjS3VPdty2oFZofaoWmUKbGGTmb1jTFYDBY1RStVovm5mYcPnwYgGlphNraWqxduxY3btyAQqFAQ0MDmpubJ42vfX19AEy609XVhcDAQKI/3KqXWq0WnZ2dZtv5dMDaPYnFYpua5KpQTeGHagqFQpkL3M6z6eHhAZFIBIFAAKFQiKGhIVy4cAH/+Z//iQ8//BBtbW284U56vR6FhYXYuXMnAJO3jw0n0mq1iI+PB2CyVKtUKmKt1mq1iIyMBABcu3YNcXFxVkNXjUYjUlNTUV9fj46ODnItwPSiuX79etJOamoqANNkg11QmJ2AGAwGBAQE4Nq1a6TvAFBYWIiCggLSZnV1NfR6Pbk3pVIJANi9ezfKysp4+8i1bNu6N/ZafX192Ldvn9kiydOFWqH5caYV+sKFC9i3bx8qKytx5swZDA4OYtGiRU67PoUyUxzt2fTw8MDChQt5NeWvf/2rVU2xhB2Hd+3aRbY1NzcDAOrr65GXl0e2FxYWAgAaGxuhUqlQVVWF/v5+xMfHk7DcsrIyolFbt24l6Q+WOsAHqw22NMmVoZrCz1xpyhdffEE1hUJ5hHE7z+bIyAhaWlpw//59CIVCCIVC3L9/H01NTRgaGoKPjw+WL18OgUDAWzlNrVYT6zK7aL1KpSLrOeXn5yMiIoIcz93HcvbsWd4qamfPnoWfnx8qKioAAGvWrCGf3333XcTFxQEAgoODsWfPHjAMg5aWFsTFxZlZqN99912Ul5fzWq2Li4uRkJDA+92w97Z582YEBASgqKgI+fn5KCwsJG1xQ76mujf2WjExMVCr1bzXtAdqhebHGVbooaEhfPHFF/jzn/+MO3fuQCKRYPny5RCJTOvgenp64v79+w7vhyUGgwFisZjXW67T6Vx2TTPK7ONoz+ZMNUWhUKC6uhrp6emQy+XQ6XQAzDVm8+bNYBgGPj4+yM3N5b2+v78/0YnLly+TMbqkpIQsXh8XF4eDBw+Ssd+WDnCxpUmuDNUUfh5lTZkNGIaBVCq1K4rLaDRCr9dDJpPZPM5gMDwSa0RTHm3cyrM5MTGB1tZW7N+/H3fv3oVQKMTo6CiGhoYwMjICPz8/ZGdnY9WqVVZLdHMHkbq6OgBAa2ur2eQ2PDycfLbcFxwcTF5SLens7ERiYiLvtdra2vDYYz9OlsrLy+Hl5YXMzEyEhIQgIiKChLy2tbVNCtnia9PaPnvDXae6N247Go3Grjb5oFZofpxhhdbr9Th27Bju3LmDFStWID8/Hy+//DLGxsag0+nmbFLQ1NREJueWsFEGFArgWM8mqyl/+ctfZqwplrDjJhuholarSdQKH35+5vfW2NgIvV6P0NBQsi0iIsLMwGnvGG9Lk1wZqin8OEtTamtrzTQlKSlpzjVlNiguLgbDMHYdyzAMiouLpzxu+fLlD9stCmXe4zaeTQ8PD/zjH//An//8Z9y4cQMTExMIDQ3F6tWrIRQKIRKJEBISghdeeGFG7XOtT2zoEwCEhoaaeVra29uJh9ISHx8fEvoKAF1dXeRzSEgIgoODeb2VRUVFeP311xEXF4eYmBiEhISgsbFx2t4dNkfH3uqI07m3h4FaoflxhhX61q1bMBgMWLRoEZYsWQJ/f38AwJkzZ3D+/Hns3LmTLNTNwjAMvLxMEzm9Xj/pOWTFWCqVTrLsGgwGss3WxDY6Otrsb/Y86tGkWOIoz6Y1TVm1ahVJ13gYTamtrUVJSQmKiopgNBpJ6Kw9SKVStLa2YvPmzQ/1gmhLk1wZqin8OEtT9Hq9maYIBAKiKb///e95w84ZhoHRaDTTBltao9PpIJPJiKef1Rmj0QiGYcg+drul9vB5HrnzHb7+2IO1l1H2+lKplMwlWYMqey9sv1gPKvV4UtwFt1hnk82p+fTTT9HU1ASRSITg4GBkZ2fj5z//OTw8PDAxMYGxsbEZtV9eXo7169ejoKAAV69eNdtXWlqK+Ph4lJeXo729HZcuXYJKpeJtZ+PGjSRUytfXF5cvXyb70tPTER8fj/7+fnh7e5MiPmxhIsDkaZRKpdi2bRsiIyPJsZZFI6yRl5eHxMREVFRUkPArlrKyMuTk5Mz43h4GaoXmx9Fronl6emJ0dBTj4+MQiUT47rvv8Mknn+Dq1av48ssvrVqgWWttT08Puru7ER4ejoMHDwIwhV5rtVr4+/sTj4zlvvDwcGg0mkkh2lxqa2sBmBbP1mq1yMjIQHJy8qzeP8U9cIRnc7Y0xdfXF1VVVWb5mCxBQUHIyMiAt7c32tvbp9U/iUSC5ORkpKamkpx+tlDcdLClSa4M1RR+5qumaLVaUitCo9Hg5s2bkEgkZp7Bnh7T8kZHjx6FWCxGfHw8tmzZgt7eXjQ3N0OhUKC0tBQMwyA+Ph7JycmIiopCUVGRVe2JjIzE7du3IRaLwTAMDh8+DLlcbrU/U8Gnf4C5l1Oj0eDEiRNISEgg6UdqtZrkS6elpZF+Hjp0iDcli0JxNdzCszk2NobR0VH09fXhwYMHePrpp7Ft2zbExsZieHgYo6OjU7YhlUrNXsBiYmIQFGSyAubn5yMoKAidnZ0oLi7G+vXrIZVKAZjycs6dO4fGxkasXLkSKpXKqhVMLBbj5s2bpNptTk4OqeYql8vJPgBYsWIF6RcLO+BJJBKzY9ljysvLzY7Pzs4m3iUA2LVrF2pra3HgwAGzST7bf7at7OzsKe+Ney3L7266UCs0P462Qg8PD5PKwwKBAMPDw2hqasK1a9cwMDCAZ599dpJXk8XX1xcHDx6E0WhEQEAAAKChoQFarRbnz5+HWCxGZWUlCUW33KfT6aBUKnHq1CmbfTQajcjIyMCVK1cgk8nAMMxDhWxT3A9HeDZnQ1MAk2GGO05zx0mFQoFDhw6hs7MTKpUKwcHBZB97HFeHANOYHhgYCMBkxGGr0QYFBfGOzdZgtcGWJrkyVFP4ma+aolAooFAoYDQa4evri9raWhLl5evrS/KICwoKcPz4cVKV/8UXX0RmZiaMRiPi4uKwbds20uauXbsgkUhsak9JSQmpQ3Hs2DH88pe/nLI/1rC8Tk1NDfnty2QyYnStrKxERUUFEhIScPDgQSxdupTsy8rKwltvvYWwsDBkZ2dDpVLRl02KW+AWnk2hUAgPDw9kZmbipZdewk9/+lOEh4djeHjY7jYkEonZYCKXy8kLGSvoALBjxw4oFAozKxf3WBbuOQCIp9LyOtyBxHKftW3Wtlv+zbbNvmxaa8uy/9w+8d2b5bWstWsv1ArNjyOt0AKBAPX19Th+/DjGxsYwPj6OsbExsjh9YGAgFAqF1UJabJEsbrhTc3MzCgoKyLaYmBjysmm5Ty6X48KFC1P2k2EYJCcnk1CnqYotUB49HOHZnA1NASaPjdbGaMt97GdbYzPf35btWNMhW7rjDpNbqin8zBdNsYSNXmHzkLlFGC0/c/Obw8LCAJh0KDw83GwlAG7akzXt2bRpE/bv3w+FQoGTJ0+iqKhoyv5Yw/I6bN8Ak46lpaWhtbUVsbGxk/KwWSwNqdz6IBSKK+MWns3x8XEMDQ3hueeeI5azkZGRWWt/xYoVRLALCgrsqvI3n3hYz6OjoVZofhxlhR4fH0djYyP27t2Lu3fvwsPDA4GBgfD09MTw8DB8fX3x6quvIiYmxu6iJ6zIc9do5Qq/ZW6YteWB+GDDp6Z7HuXRwBGeTUdrCsWxUE3hZz5oCh/c6BW2ECIfbOoQH1yd4GJLe2QyGS5dugSGYfDyyy9Puz98/eO7zq5du/DWW28hMzMTOp3OZvV+1iNLobgTbuHZBExVA9mJsb0TZHuRyWTT9qjMJ+vww3oeHQ21QvPjCCv0ggUL0NHRgQ8//BA9PT1YtGgRnn/+eWzZsgUhISEYGxvDkiVLZtR2SkoKli9fjvDwcHh7e5stoZCYmIjc3FysXLkSYWFhqKqqQklJyZRtyuVydHd3o7KyEjExMTh8+PCM+kZxXxxVjdaRmuIs5pMOOROqKfw4UlOqq6sfSlOamppgMBhQUVFhtk5sYWEhwsPD0d/fj5KSEty8eZPsUyqVUKvVaGxsRHd3t9kSQyxTac/LL7+M4uLiSWvMWuuPNWzpH2BaqzwsLIz3RbOhoQFyuRxvvvkmcnJyyDG0SBDFXXD60icmz+Yzzr4sZR5DrdD8OMIKPTExgYGBAdy8eRNjY2NYuXIltm3bhmeeeQZLliyxq+peVFSUWR5ZcnIyxGIxJBIJTpw4gerqanz22WfIzs6Gr68vAJPB48qVK6ivr4darUZERAQJWeIjKCiIXOPIkSO4evUqqqqqsG3bNlooiGIG8WxSKP8Pqin8OFJTWltbZ6wpJ06cQG1tLS5evIjS0lIzfSkpKcFnn30GrVaLc+fOmb185ebmoqqqCu3t7fj8888BmEJquRoxlfZs2rQJvr6+Zg4Fa/2Jioqyej+W+qdUKhEVFQXAlH71ww8/oKqqymw7AOzbtw8VFRXQ6/VQqVRIS0uDWq1GVVWV2brnFIorI5hwosm2Rncb/+fzG/jjiyJERTquIhrFtbhjHMSvPmjF2+uCkSkPmOvuzAs2/eXvWHKnBfv++Vez2q6npyfa29uxf/9+iEQipKSkQCaTzbhSMxe2ZDv7+f9n797jorzuxI9/BhQSZhS1hosxF5TRxKAyGmOiJqEG0C6ukERTZsWXNsbwymy2rUlhK9n1R21LLDRq0+5kCbGJ+8JAE03EdTYRL9WipKJxvLA0OiibxMglKEEGwp3fH3SeMDCADgyX8ft+vXwBz+U855m0833O+Z5zno0bN/b6cvmO59jc7FLzt5KNO4/zWfN4dj87fbCrMiRkm8v55cHLZD4ZyNR+fvWJGL4kpnQ1HGOKXq8nLCzM4cgstVrd44rmrtQ5ezqcM5ASU8RAcIs5m2J4k15ox1zRC11XV8edd97JK6+8gkqlorW19YZX1uyN1Wrl/fffp6SkhLFjx/ba0IT2xas6DyvauHGjLAQkbpir3rMphi+JKY4Nt5jSeRRNR7YRNYOhc8yKi4u7ZYesC3Ej3GbOphi+ZH6NY65aOfBmV9S8UQEBAaSkpNzUOR2XhBfCGa6asymGL4kpjg23mNLTVIvBjBsSs4S4OW6d2aysrOTgwYOUl5fj6+vLo48+yv33309ra6usLDiESC+0Y65+J5oQ7mAgM5sSU4YHiSmOSUwRQgwGt81sfv311xiNRo4ePUpTUxPh4eHcdtttNDc34+XlpbwDyl1YLBa0Wi1Wq5XS0tJhNQxReqEd87n+f1wpn4CHpwcjRnrT3NQgP2/hnw31dVyrawKvwf5f5tAyUJlNW0w5duwYjY2NTscU2ysRehsCWFZWNmzngQ02iSmOSUyRnxJTxGBwy8ymSqVi165d5Ofnc9tttxEZGcnKlSuZOHGisgrnpEmTXFqHgbZlyxaMRiMWi4XU1NRhNcxDeqEdy22cSuqJur//ZZWf8pP3Ku4gTJITdgYis9kxpnh5eREREeF0TFm7di2JiYm9LmwyefJkamtr+6P6txyJKY5JTJGfElPEYHDLzOa3337LmTNnaGpqQq1WM2bMGEaPHs2lS5fIyMjggQce6PJgYFsV0/aeps6ri9n2a7VaSktLCQwMtOuZNpvNaDSaG8ooWiwWrFar8rDR+dq27RaLhVGjRjmsR+drrV271rkPawiQXmjH/DWe/OvskYNdDTGEfFbVBvTP4hvuYiAym3V1dQ5jSklJSbcxxaZjbLBYLFRWVnL+/Hklxjj6Tretdmk2m5URK4ASCywWi10M6hxTbnUSUxyTmCI6k5giBoLbZTY9PT0BaGpqwsPDg/r6evLy8mhpaeHq1ascOXKEe+65p8t5FouFBQsWsGrVKqqqqtizZ4+yrLbFYiE0NJSlS5dSVFSEn58fqampDvfNnz+/y8t8O0pKSuLEiRPK3x9++KHdtS0WC+PHj2fWrFmcOnXKrh7wXaOyqKiIuLg4ZQL9ggULhm0vuPRCCyGc5erMpqenJyqV6qZjSllZGZMnT1be+ZeVlcXu3bvJz88HYNSoUURFRTn8TretdpmamsrGjRs5dOgQgPIKiA0bNijZ0YiICADGjx8vKzn/ncQUIYQYOtwus9na2kpVVRUtLS2oVCpUKhWVlZXk5ubS0NDA7bffjr9/9+/dWrduHVqtlrS0NAoKCtDpdBgMBrZt20ZsbCxWq9Xu/I77oP29UHl5eQ5f+WA2mzlx4oTdg8SRI0eYMGEC0P4AERAQwMyZMwkLCyMrK8uuHvDdKmhms5kFCxb0uFrbcCG90EIIZ7k6s9na2so333xz0zElJyeH5ORku+/ohIQETp06ZTeM1tF3elZWFmq1Wtlna2x2ZsuA7t+/v1/vebiTmCKEEEOHx0BfsD2zeb/Lyv/666959913qaysxMPDg8bGRurr6/nmm29obW0lLCyMuXPndnu+rVd49OjRnDlzBoD8/HylManRaJSe6s77AMLCwigqKnJYdkFBARUVFaSmpnZ5TxN8N0Rq2rRpPPTQQ13qYbVa0ev1qNVqh+cPV9ILLYRwlpLZdJGvv/6aHTt29BpTVCqV3XkrVqwgNzcXg8HQ5SXwNn39TtfpdMyZM4eIiAhMJpNT9+eOJKYIIcTQ4VaZzcbGRjIzMzly5AiNjY2MHj2aCRMmKKsFTp8+nR/96EddHgq6U1VVpfxutVqV+TGVlfYPNh1XDbx+/Tp33XWXw/J8fX2Jiorq8i7C7h5EOtdj7969jB07Vhkuq1arb+g+hjrphRZCOMuVmc2biSltbW1252o0Gvbv369kLE+fPt1liOvNfKdfv35d+b1jDEpJSaGsrIyVK1dSU1Nj1/l5q5KYIoQQQ4dbzNlUqVR4e3vz9ttvc+DAAZqamhg7diwxMTH84Ac/wNvbGw8PD7y8nFvf+Sc/+QmJiYmsXbuWgoICZc4NQHJyMitXriQ1NZUrV66QmZnJvn37HJYTFhbGmjVrmDFjBlOnTgW46QUdLBYLZrOZAwcOOHUvQ5H0QjtvfMCdXbbt+vNZHr//e4NQGyEGnivmbPZHTCkrK6O0tBSA4OBgu30FBQUEBgYCPX+n5+XlodPpWLhwIaGhoTz88MN89dVXSgyyLS4EyFzNDiSmOM9hTDl8lsfvk5gihHDOgA+jVTKb/aytrY3i4mLKysoYN24cy5Yt46mnnmLs2LGo1Wpuu+22Hs/vPDx24sSJzJo1C2hf1GfMmDGkpqYybdo05s2bp2Q5ExISWLZsGampqZhMJnbu3Nntu9ECAgI4evQof/nLX0hNTVUeLjpfe9asWUr5HeuxZMkS5syZQ2pqKjExMXbn2H7XaDTK8cOF9EI7T+3tieY2T56OXoLa2wNvj2aaWxy/XD4zM5Pg4GAqKiqUbYWFhRgMBqeuXVhYyKZNm5w6F+DgwYNkZmYqfxsMBru69YXtXm3/Dh482C/lOiM8PNyuXoNZF3fkqsxma2trn2JKaWmpMmUiJSVFaQwmJiZy+PBhPv300x6/07dt24bRaFTem7x582aMRiOjRo0iOTkZjUaD1WolIyOD1NRUZs6cyZIlS/r9cxiOJKY4zxZTlsX843cxpVliisQUIZynaus89seFss3l/OJQKe/HBjFpbP8tv+3p6Ym3tzeZmZkUFRXx4IMPEhMTQ319fb+Ub1tWHtp7pHfu3NnrggwdzwFu+LUot6Ir5ZXosy28vDiEWF33izfdSmL+eI7TV9s4+FTPQ6XHjh3NL37xSz78cDdPPhlNyLT7aBw3jcWz7u5ybGZmJnv37iUoKIhXX30VaA/uRqOxxxWUXcX2UBAXF+fSsisqKpg3bx779+8nKMi17/h1JDg4mOLi4n4p60cHGhk3spndz07vl/KGu2xzOa/uv0R6uJoZ9wX3fsINcnVMEa4lMaWrG40p48aNJjn5l+zevZuYmL/HlO9NY7FOYoqtbIkpQtwct8hstrS00NjYSGxsLL/4xS9YunRpvz4UXLhwQemhvn79Oh9++GGv5+zevVs5JzU1ld27d/dbfdyN9EI7b8QIT+Lj13DnnYE8+6OVzJ0zi9bWlm6PX7JkCdXV1RQWFjrc/8Ybbyg9t2+88YayLScnRzlm06ZNFBYW2vVg19XVYTAYCA4OxmAwYDAYlGs4KjMzM5Pk5GSSk5OVMjqec/DgQcLDw5XybL3TmZmZSvm2fb3x8/MjMjKS2tpaCgsLCQ4OZtOmTcq5vV1r/fr1yr66urou9xseHk5JSYlyTmxsLLGxsUpPOLQ/HBQWFpKZmak8tHRXRsf6dPzchWOuyGy6OqYI15KY4jxPT1tMmaDElDaJKXYkpghxc9xmNdrm5mYaGxtpamqisbGxX8uOiooiKyuLrKwsEhISlCGuPbEtX9/xPOGYzK9x3rWKr6CpjnvuCkDVXEdzQ023Q55skpOT+elPf+pw3wsvvEBxcTFnz55l165dlJSU8PTTTyuvYAA4ffo0ISEhduf98pe/5O6776a4uBiDwUBubm6PZcbFxSkPBp17wEtKSoiPjycjI4Pi4mLmzZvHli1blP25ubkkJCRw9uxZLly40O1Djk1hYSG5ubn4+fkp277//e9jNBpv6FrPP/88xcXF3H333bz++usAvP766zz99NMUFxfz61//mvXr1yvnnDx5ktdff524uDil97m4uLjLZ9ZdGfHx8bz77rsUFxcTHR3d470J161G68qYIlxLYorzqmwxZeJ3MaWpSWJKRxJThLg5brUarRiepBfaeUcKS2lsqGfhkz/ir5ZvAPC5fWyP5/j5+bF69WoyMzMJDQ2123f8+HG2b9/OhQsX+L//+z9qa2uVYUJ1dXWcO3eOxx9/vEuZ77//PmfPngUgJCSEyMjIHsvsybFjx3j55ZeV68bFxREcHKwM04qMjFT2TZkyhfLy8i5BF1AePO6991527NiBn5+f0sNse/3RzVxryZIlykPMW2+9xVtvveWw/pGRrw63uAAAIABJREFUkXYPId3proznnnuOLVu2sGLFCof3Jey5+j2bYviRmOK8w3+PKd9/crXElE4kpgjhHLdYjVYMb9IL7TzdlHu6bBvp2fuAhaeeeopnn31WWREToKKighUrVrBjxw6mT5/Oz372M2WfXq/nk08+4cSJEzz77LMOy/Tx8emyracy+4ttxc/OkpOTXTJ3x+bs2bMO77mvZfz85z/n+PHj/OpXv+Lxxx/nhRde6NM13J0rVqMVw5vEFOdJTJGYIkR/c4s5m2J4k15o56m9R3T55zWi9/9b+/j4sG7dOqW3FdqD+L333sv06dMpLy+3G7b0yCOPcODAAb744guHPayRkZHKvBHbEKPeygSoqen6QDh//nxee+01uzkry5cvv4FP4+b1dq3c3FxKSkqoq6tjx44dzJs3D4Dly5crw59uhG1eTkc9lTF37lzWrVvHuXPnbuZ2bkmS2RSdSUxxnsSUvpGYIkRXbjNnUwxf0gs9OObOncucOXOUv0NCQpgyZQozZszgT3/6k92wJT8/P6qrq1m0aJHDshISEnjnnXcIDg4mLy9PObenMkNDQ3nttde6LMgQFBREeno6ERERBAcHk5+fz7//+7/3563f8LUefPBB0tLSmDFjBr6+vjz11FMAPP/883zxxRc3tAz+8uXLmTFjRpd5QN2VYVvI4ZVXXnH6FQK3ElfN2RTDl8SUwSExRWKKEI4M+KtPfrPvAr9/bCSzQl0/Z/Pbb7/lyy+/pK6uDm9vbyZMmMC4ceNoa2ujtbXV5dcXN+aqtZ5/2F7MK+H3yDL1f3ejy9QPRYWFhcTExPTb0uyDJTMzk/z8/EFZwr87sky9vWxzOb88eJnMJwOZOgDDaCWmDA8SU7qSmDL4JKaIW5Xbztm0Wq3s2bOHjz76iKqqKmbNmsWqVau444478PT0pKGhQR4OhgjphR7+3njjDV577TWgvee2t/fQCtFfBmrOpsSU4UNiyvAnMUUI9+GWq9GqVCoOHDjAjh07aG1tZebMmTzzzDPcd999XL9+ncbGRkaPHu2y67ub9PR0oH35bFeQ+TXD3wsvvOB2iw7ExcW5dDEI0T8GYs5mx5jS0tJCaGio28aUpKQkli9fjk6nG+yqOE1iyvAnMUUI9+GWczabmpr485//TH19PT4+PkybNo1p06ZRVVXFn/70J/Ly8lx6fXFzpBdaCOGsgZiz2TGmqNVqt44ptoVNhjOJKUIIMXS43Wq0Hh4eNDU1Ke9damxs5MyZMxw4cIDdu3fz3nvvOVzW2mw2o1arSU9PR61WM3PmTMrKyoD24VN6vR61Wo1er0ev12M2m5V9BoMBtVqNWq0mOzu727rZrpGdna1cw2KxAGCxWJg5c6bD7REREajVamVid+dtZrPZbtK3Wq1W6m4wGJSyTCaTcg29Xq8cY5vMHhERoWQx09LSlLp8/vnnTv7XuDHSCy2EcJarM5seHh40NjbedEwByMvLU75zk5KSgJ5jhlr93Xw6s9mMXq8Hun5HO4oL8N33tlqtxmQyKdttca3jdtv5Hbfp9Xr27NnDggULlFhgMpmU49LS0pQyO2+31bVzPWz3bSvfdu95eXl2dc/Ly7Mrvy8kpgghxNDhdnM2VSoVI0aMwNPTE4CWlhb+9re/UVpaSmNjI1arFW9v727PnzhxIrW1tRgMBnJycoiPjycxMZGgoCBqa2sxm80sWLCAxMREABITExkzZgy1tbWUlZWxaNEiZs+ejVar7fYao0aNora2FpPJxLJlyzhz5gxarZYzZ84AkJ2dzZYtWzAajWzZsoWf/vSndvMVHG07duwY0P6AEhwczKeffkpUVBQWiwWtVovFYuGZZ57h9OnTaLVa0tPT2bhxozJRPT8/n4sXLxIQEEB2dja5ubmUl5djtVpZuXIl99zT9d1b/UV6oYUQznL1nE2VSoWXl9dNx5SysjIWL17M0aNH7YakOhMzwP472mAwdIkBJpOJqqoqpdzJkydTXl7OkSNH2Llzp3Kuje1ci8VCaGgotbW1ZGVlodfrSUxMRKfTUVZWxtatWykvLwdg7dq15OXlERAQoMSTwMBAJR4CdvHDdr/Z2dnExsYCUFVVRXl5ORqNhhdffFE576OPPuJHP/rRjf1H6YXEFCGEGDrcLrN5/fp1/vu//5vKykpGjBhBW1sbLS0tVFRUUFVVxf3338+DDz7Y7flRUVEAdhm97du3K72zOp2OpUuXKsd33Gd7CDh06FCPdbRdIyoqSlldzWq1kpSUhF6vZ82aNVRVVSnHbN261a6X2tG2+fPnY7FYOHDgACkpKRw7dgyLxaIsQ37o0CGSk5OVB5r4+Hi2b9+unL906VLlQSQnJ4cNGzag0WgICAhg2bJlPd5PX0kvtBDCWa7ObF6/fp09e/b0GlM6L+yek5NDcnJyl7mPzsQMsP+OdhQDMjMz+d3vfodarWby5MlAe0MyMzOTDRs22DU0oT3bqdfrCQ0N7faaOTk55Ofn4+/vj7+/P3v27KGoqMgunmg0GtauXWt3ji1+2Pbl5OQo+8PCwtBoNED7HDbbEOQTJ0702uC+URJThBBi6HCrOZutra3s37+fDz74gNraWry9vRk3bhy+vr74+fkxf/58fvaznxEcHHxD5XWcu2ILjq6SkpICwMaNGzl69KiyPSoqCqPRiMlkIiIiosdtn376KSUlJURFRVFSUsKnn37K/PnznaqPq++3I+mFFkI4y5VzNm8mpqhUKpfUwRFHMQDg448/pra2VvnX3SI/JpOJnTt3kpiYqAwP7k5ycrJdmbaF4vpjQaSYmBg++ugj8vLyWLNmTZ/Ls5GYIoQQQ4fbrEbr5eXF+++/z7vvvkt1dTWenp7MmzeP2NhYfHx8GDlyJL6+vnh43Hz7eunSpaSnpxMfH4/ZbGbPnj3KsKFVq1aRkpJCSkoKZWVlGI1Gdu7c2WN5JpOJqKgo0tPTlSxpSUkJ0dHRaLVauzkuAFqtltTUVPz9/bvdNnv2bFauXKlkMoOCgti2bRsffvghAAsXLiQ0NJSYmBhlGO2qVasc1i8sLIyMjAxSU1OxWq0YjUaXvghYeqEd+/ybJoL/+M1gV0MMMdGTvQa7CkOKqzKb3cWUH/7wh6jV6l5jSufvXJueYsa8efOUIacZGRk91q9zDIiOjmbjxo18+OGHdp2FjrZfvnwZrVaLTqezy47aWK3WHu/hoYceYvXq1URHR6PRaOzq2vF6ABkZGURHR3d7DydOnADgxz/+cY/3ezMkpjgmMUU4IjFFuJpbZDY9PDzw8PDAbDZz+fJlbr/9dh5//HFWrVrF1KlTueuuu/Dz83OqoQkocxvVajUHDhywG0abmppKSUmJMnQpJSWl16FARUVFqNVqDh8+zMaNG4H2hXzWrFmDWq1mxozvGuJJSUmo1Wr8/f3Ztm1bt9sCAgKoqKjgBz/4AYCS0bQ9XGi1Wt577z1CQ0OVa6empjqs34oVK6iqqsLf359169a5fKlu6YUWQjjLFZnNnmLKfffdd0MxpfN3rq0TsaeYsWHDBiUOPPbYY92W7SgGLFmyhDlz5uDv72+3mE9sbCyRkZHKdpPJRHR0NMeOHbNbkMgmOjqaxYsXk56ejlarZfPmzco92LKoOp2OuLg4Jk+ezPz58+3q2vF6/v7+BAUFKfM1HVmzZg3ffPNNl2G+fSExRQghhg5VW+eJJi6UbS7nN/su8PvHRjIrtP8ymx4eHnh5ebFlyxYKCgp48MEHWbFiBePGjev3l2zbFgjqbehRf5/rzq5a6/mH7cW8En4PsTr/3k+4BcT88Rw5FxsHuxpiCIqe7MXuZ6cPdjWGhGxzOb88eJnMJwOZ2o8LBA1kTBnurFYriYmJPPbYYz02KrtjMBiIiopS1jLoDxJTupKYIrojMUW4mltkNltbW2lra2PdunVkZmby8ssvM2bMmH57KOi4jHtiYiKnT5/u9Rzbq1Js/zouCy/sSS+0EMJZrshsujqmDHcdX9V1I9lLR2yvAgsKCurXhiZITBFCiKHEbeZsNjQ0KL83NTX1a9kJCQkkJCTc1DlZWVkOt0tWsyuZXyOEcJar5my6MqYMdx1f1eUsnU7nsngoMUUIIYYOt8hsiuFNeqGFEM5y5Wq0YniSmCKEEEOH271nUww/0gsthHCWq9+zKYYfiSlCCDF0SGZTDDrphRZCOEsym6IziSlCCDF0uM2cTTF8SS+0Y/eN8xzsKggx5ElmU3QmMcUxZ2LK99pquKqSz1II4bwBb2y2ZzaDBvqyYgiTXuiu1swNpLaxZbCrIYYgtZd0QnSkZDb78dUnYniTmNKVMzHFerWCCsuXjPa7k/GT7nNRzcRgk5giXM1tM5vNzc2cOXOG999/nytXrnDPPfeg1+uZPXs2bW1tNDQ0MICvGBU9kF7orv7xAcnUCHEjBiqzKTFl+JCY0tXNxpTzl76k4P9KSVz7Qw7/9TTUXiZ8wWwX1U4I4c7ccs6mSqXi1KlTGI1GzGYzKpWKBx98kKCgIKxWK1ar1aXXH07MZjNlZWUAlJWVkZeXN+B1kF5oIYSzBmLO5q0UUywWC2lpaT0ek5SU1Gs5ZWVlpKen91e1borElL45f+lLCs78Df0/PsGIEZ5KI/PA0U8HuWZCiOHIbVej3b17N59//jlqtZrw8HCio6Px8fHh2LFjHD9+XHqg/y41NZXS0tJBrYP0QgshnDVQmc1bJaZYrVZOnTrV4zG/+93vei2ntLSUw4cP91e1borEFOd1bmjaSINTCOEst8tsqlQqampqqKiooLW1ldbWVq5cuUJxcTF/+ctfSE9P57PPPutynq0X1vbTZDLZ7TebzaSnp2M2mzGZTEo2ENp7gtPT08nOzu61h7vjsbbrdryW2WzGbDYDYDKZMJvN5OXlKXWzsf2dnZ3d5bpWqxWTyaTUt/M9WiwWTCYTJpOJoqIi3n//feW469evK/WwXb9zOba6dfy8+kJ6oYUQznJ1ZrOnmGL7bnYUUwDS0tLQ6/UYDAYsFgvQHgP0ej1msxm9Xk9SUpLy/W0ymUhLSyM7Oxu9Xm/33Wrb3rEs23EGg0H5js7OzrYboZKdna3ss1gsGAwG9Hq93TG27QaDgfPnzyvbrVarcg+2uuj1euWnxWKhrKyMpKQku3uxWCwkJiayZ88e5fi0tDSl3h3L6Xwf/UFiinO+vvoN+/5S0KWhaRO+YDZV1618eu68g7OFEMIxt8tsenh44OXlhYeHByqVisbGRgoKCnjzzTfJysriyy+/xNOz65doaWkpL730Ehs3bgTgmWeeURqBJpOJBQsWAO2ZwKSkJCUbaDKZCA0NBeDs2bPMnz+/2wan2Wxm2bJlAFRXVyvXzczMVI4pKCigoKAAgMzMTFavXs1f//pXrl+/zuTJk5UG50svvcTKlSuprq7mL3/5C08++STQ/nDw5JNPKnVfvXq10rC13eOWLVsc1q9jXQoKCkhKSiIjI4Pr16+zYMEC5dpJSUls3boVgHXr1vHSSy91+9/jRkgvtBDCWa7ObPYUU959991uYwpAeHg4iYmJPPbYY8p3v9VqZc+ePRw4cIDExEQA1q5dC8Dly5dJTk4GIDExkZ07dyqNvFOnTvHqq6+i1+sJDAwkLS2Nbdu2kZiYSFRUFKtXr6asrIypU6eSlZWl1GHbtm3odDqsVivLli1TGnUvvvii0lgMDQ3lscceQ6/Xk5OTo5ybkpKi1GXhwoXK77afgYGBaDQali9frmxPSUkhMDCQNWvWMG/ePGX7qVOn7GLjnj17gPYYmpOTQ2JiovI59JXEFOfc8b0xTAu+t32OpgPnL31JfUMDM+8PHuCaCSGGM7dbjbapqYlz585RU1PDiBEj8PDwoL6+nrNnz9LQ0MDYsWOZMmVKt+enpqai0WiA9sAP7Y2ro0ePotPpiI+PZ+bMmcrxHffZHDlyhKioqC5lnz9/nvnz5xMfH3/D9xMXF0dCQoLyd05OjnL+hg0bePTRRwGIiIjAbDZz5coVxo8fj9FoBCA6OppFixYRGxvr8B4zMzNZvnw5Op2uS/bSz89PKefUqVNKA/t3v/sd5eXlaDQaoqOjlYcGZ0kvtBDCWa5ejfZGY4pKpXI4lLagoIAzZ85QXFxst932va7T6VCr1cr2pUuXKt/XqamppKamKt/5BoNB+c5PTk7m4sWLBAQEoNPpKCoq4vDhw8TGxnLs2DGgPWM5Z84cAPbu3QugfKcDHDp0CF9fX37yk58o19RoNKSmpgIwduxYqqqqCAwMJCAgQKlvx58AV65c4fLly5w4cYLx48ej0WiYOnUq48ePtzvOkdGjR1NZWYlGo0Gr1fZ47I2SmOK88AWzOXD0Uw4c/dRuQaDuhtcKIURv3Cqz2dbWxrlz53j77bf55ptvlN7mlpYWPDw8uPvuu3nuued6DH62RhigzDcpLi62O2fatGnK75333XPPPUojtbPY2FiCgoKYOXPmDQ89HT16tMPfO9d1/Pj2nv3Lly8TFhambA8ICOjykNPxvJ7YyrQpKCigtLSUpUuXKmXYHkD6QnqhhRDOcmVm82ZiSueGptlsVkbE9FfGrrOO37+jR49WRszExcWRl5fH7t27Wb58OdA+miYqKorExEQSExN55513iI6Oprq6mnvuucdh+QkJCcyYMYNFixZ1u2hQeno6W7duxdfXlzVr1tz0PTz66KNs2LCBDRs2oNfr+2WxJYkpfdN5fuZn0tAUQvSB28zZHDFihPJQcOnSJQCmTp3Ks88+i8Fg4F/+5V/42c9+xpIlS7j99ttvuvyO8yWLioqU34ODg+0ygp9//jkTJ07stpyEhASOHTumrGqo0Wjsyvv888/tjrfNobTt8/X1Vf7uGJSLiorQaDRMnDjRblGGsrIygoP7b8hL5/p2/FysVqsyD8hisSjzc/Ly8np8gJBeaCGEs1w1Z7O7mPKjH/3ohmJKQUEBycnJxMfHO+zgs30/ms1mu+/ooqIi5fuyoKCAoCDHI4HmzZunTJGA9s5RW0doTEwMH330EadOnVI6Q6dNm4bJZEKr1aLT6dDpdAQEBHSJGbZpHDa2TKlteG9nhw8fZsOGDXajZxwJCgpSyu48iubRRx8lKyuLyspKu3mdzpKY0ne2Bmfmh/s5bi7qtaFZWlo66IsNCiGGJrd4z6anpydeXl78z//8D2fOnMHb25vJkyezatUq5syZg4eHB62trTQ1NTlV/ubNm1m0aBEGg4EzZ87Y7UtJSWHBggVs3ryZzz//nBMnTnS7LLzZbFaCbXFxsd3QJIPBQFBQECdOnLDrZbYF+KqqKmX4qs2LL76IwWBQHjK0Wi2BgYFs3boVg8HAzJkzMRqNyrwbR8aOHUtGRsYN97xrtVqmTZuGXq8nLCzM7vOwWCwsXryY2tpaDh06pBxvNBpJTEzsNqMsvdBCCGe5IrPZHzHloYceYsGCBZw6dYpZs2Z12b9hwwagfe7ixx9/bLfPNge/oqKCffv2OSzfaDQSGhpKTk4ORUVFREVFKUNstVotJSUldtd99NFHmTZtGvPnz1capVlZWURFRbF161ZmzpyJn5+fMuwW2hf1OXXqFJWVlaxatUrZHhwcTEREBEajkbCwMBYvXszSpUvtGsaBgYHKAkFZWVksX76cBQsWcPjwYbt6mUwmZa2AioqKfhlKKzGlf4QvmM17psP8IGxurw3Nt99+m6qqKtauXdvjVCUhxK3HLeZs2oJ+U1MTKpWKkJAQVq9ejU6nu+EGZmBgIJs3b1b+fuihh5QMZXx8PBMnTuTy5cts2LCBRYsWERgYCEBUVBRHjx6loKCAGTNmkJSU1O0wVds5gDLXBmDfvn3k5OQwbdo0wsPD7c7ZvHkzEydOpKamRpknafOHP/yBr776iri4OGWOqEaj4cMPP2Tv3r1UV1fzzjvvKI28zvcI7Q88tgUhAgMDiYuL63L/0D4sa8KECQBkZGQo83/WrVunzA/SarXKQ5NtMQlob0j39AAhvdBCCGe5Ys5mf8QUnU7HxYsXKS0tRafTdfluz8rKwmw2k5GRYfe9Pm3aNDIyMrBYLHYddBs3bmTUqO8aUFqtlvLyciwWi8P5jhs3brSLObZrWiwWrFar3fH79+/HbDYrC/7YMlQvvPCCw/KPHTuGxWIhMDCQ+Ph45fs+MDBQOTcgIEC5/54+j6ioKCW29Da/80ZJTOk/JV+W0tzc3OMxBw8e5JVXXgHg3nvvlcamEMKOqm0AXw6WbS7nN/su8PvHRjIrtP8ymyqVCm9vbz777DMqKysJDAzk7rvvpqWlpV/KN5lMyjzMw4cPExQU1GO2sPM5ABMnTnS4aFBPbNlDRwsKqdXqLgsTDZSO801tmdObvbeOrlrr+YftxbwSfg+xOv/+qKIQ4haQbS7nlwcvk/lkIFP7sbHpyphim8tZW1vbZV96ejqHDx+2W01W3DyJKf3nN/+ZxfP6JYz17T5TfOHCBZYsWYLFYuHkyZPMnj2722OFELcet8hstrW10dDQQFBQkDKMp78amgBTpkxRGo4dVwN0tY7ZxM42b97cpdd6oEybNk2Zt7lz584+D3uSXmghhLNckdl0ZUzRarUcPXrU4b7o6Gi7USHCORJT+s/8B0O47TbvHo+ZMGECv/3tbxk9erRd9l0IIcBN5mwCDpec7y9arfamG1R9yfTdSBk38/qU/vboo4/2a4Nb5tcIIZzlqtVoXRVTNBpNtyNSAgIC+mWF71udxJSBpdFoWLp06WBXQwgxRLnNarRi+JJeaCGEs0a0NlJfVTHY1RBDiMSU/nPsZCH19Q2DXQ0hxDDmNplNMXxJL7QQwlmNnrez+i+e+H/6ee8Hi1tCdUMrjV7fG+xqCCGEwE3mbIrhTXqhhRB9seERNTPvkJfNi3ZXauEnB6oGuxpu4UbmbAohRE8ksykGnWQ2hRB9ca/vCG5XOfceZeF+JqgH/NFGCCFEN9w6s1leXs7evXv56quvGDt2LJGRkcycOZPW1lYaGxsHpA6id5LZFEIIIYaeYycLeUB7L7d7ew12VYQQw9SALxCkZDZd7PLly7z++uv86U9/4tixYzQ2NjJmzBgaGxtpa2vD0/PGhlxZrVasVmuvx5WVlfW1yrcsyWwKIYQQQgjhftxyNVqVSsUHH3zAyZMnue222/jBD37A6tWrufPOO/nss88oLCy84XemrV27FovF0utxkydP7mu1b1mS2RRCCCGGHpmzKYToK7ecs2m1WiksLKSpqQm1Ws3tt9+Ot7c358+fJz09ndDQUKZOnerwXLPZjEajQavVYrFYqKys5Pz58wQGBhIQEIDVasVisSjH2M6x/dRqtUom1Pa+NIvFQmBgIBqNRvnbarV2+661W41kNoUQrnT4b5WUV9mPUPH08GDuFH/uGicP0kIIIYSruN2cTU9PTzw9PWltbcXDw4P6+nry8vKor6+nqqqKgoIC7r+/a2a1rKyMyZMnKy8mzsrKYvfu3eTn5wMwatQooqKiWLt2LQBFRUXExcWRkJBAamoqAKmpqWzcuJFDhw4BEB8fD8CGDRtITExEp9MREREBwPjx49m4caPSYL2VSWZTCOFK40b78GzUHBoaGjh2LJ+FC79P7bf17Dp0mrvG+Xc5vrCwkEmTJuHj46NsKykpwd/f327bjSopKSEoyPm4V1FRgZ+fHwB1dXVYrVbl774qLCxUfu98zwOt43329TMT/UPmbAoh+srt5my2tLRQUVFBc3MzKpUKlUrFtWvX+POf/8zx48dRq9VMmDChy3k5OTkkJyeTlZVFVlYWAAkJCSxdupTU1FSioqIAlP3vvPMOycnJyjbbz54aj7YM6P79+3s99lYimU0hhCu1tLTQ2NhAdXUV7777LnV1NVRVdj/PPiYmhp/97Gd229LS0rh06ZJT1//444+pqKhw6lyAefPmKb+Xl5eTm5vrdFmdxcTEYDQaMRqNzJgxg5KSkn4r+2ZkZmba3debb745KPUQQgjRv9xuzmZFRQX/9V//RWVlJR4eHjQ2NvLtt99SXV2Nh4cHkZGRzJ07t8t5K1asIDc3F4PBoDQKO7Narej1etRqtZLNvBk6nY45c+YQERGByWS66fPdlWQ2hRCu1NbWyooVccyYEUpWVhaTJmmpq7ve4zm+vr4cP3682/0VFRUUFhYqjci6urouDTVb1nDx4sXKNApoz9qVlJR0OadzmR3LKCwspK6uDn9/f+bPn9/lOo6ubSu/twakrbGZnp5OWlqaUseKigqlnn25VklJiV0GteM5tvu9fPkyly9fVs5fsWJFr2V0Vx/Rf2TOphCir9xmzqZKpaK6upq3336b48eP09TUxPjx4wkKCqKlpYWRI0fywAMP8Mwzz6BSqbqcr9Fo2L9/P2azmQULFnD69Okumce9e/cyduxYamtrAVCr1d3W5/r17x5kKisrld9TUlIoKytj5cqV1NTUEBsb29dbH/YksymEcKXm5iaMf9hCZeXX/DrlN/wy+d+4XnOdnvpb161bx49//GP++Mc/dhlaWlJSojTKcnNz2bFjB3PnziUiIoKzZ8/i4+NDSUkJe/fuJSQkhLS0NAwGAyEhIWzatIkDBw4wfvx4xo0bB7Q39ror02g0KsckJCRQW1urNA5LSkqIiIggMjKSCxcuMGfOHF599VWgPWMZGRmplJecnExcXFyPn5O//3dDitPS0rh27RqAUmZP11q+fDnV1dVcuHCB8PBwfv7znwOwadMmTp8+rZRr+zxjYmJ48MEHGTduHE8//TQHDhwA2hv5L7zwAjExMRQXF3dbhtVqZd68eco92j4nIYQQQ4tbzNn08PDAy8uL7Oxsjhw5QktLC3fccQfLli0jIiICLy8vVCoVI0Z0f7tlZWWUlpYCEBwcbLevoKCAwMBAoH1xH7PZrATGjvLy8tDpdCxcuJDQ0FAefvhhvvrqK2Xep21xIUCG0HYgmU2MD6wPAAAgAElEQVQhhCvV19Xw1efXqaupYemiRyn9spiWNg+g+3mPfn5+LFmyhA8++KBLIy0oKEhp3GRmZrJ9+3bmzp3Lyy+/zCeffMITTzzBxx9/zPe//327844fP86BAwfYs2cPPj4+ZGZmKvGhuzKNRiPBwcHKvo7ZvfXr1/Paa68RHR0NgMFg4Pjx48ronUWLFhEdHc3x48fZvn17t43NwsJCamtr2bJlC0uWLFG2h4aGKo3G2NjYHq/18MMPEx0dTV1dHUuXLuWHP/whtbW1nD59mn/7t38D2huEts8H2ld7t/1ui7+d61hYWOiwjNLSUl5++WVeeOEFx/8BRb+QOZtCiL5yizmbbW1ttLS0UFJSQnl5OXfccQd6vZ7o6GhGjRqFt7c3I0eO7LGM0tJSUlNTSU1NJSUlRWkMJiYmcvjwYT799FOWLFnCnDlzSE1NJSYmRllMCGDbtm0YjUZKS0vRarVs3rwZo9HIqFGjSE5ORqPRYLVaycjIIDU1lZkzZ9oF9VuZZDaFEK7k6e3L3r+1ceiyhgttUzn0pYZjpRq0E7/X43lxcXG88847XeZblpSUEB4eTnBwMHv37lW2L168mBMnTgBw5MiRLlM2LBYLq1evVjKloaGhvZbZk5MnTyqNP2if29nxVV22V3Kp1eoe53kajUa2b9/O2rVr7Rp7EydOvOlr+fj4MGXKFKWhWVlZqWRiO+uYSe1Od2U89dRTHDlyhPXr1zscXiuEEGJocJvM5ogRIwgLCyMwMJCZM2eyaNEi6uvraW1tvaEydDqdstBPT9tTUlKU3ztuj42NtRsSGx8fr6xGa1tcCGSojyOS2RRCuNL8KeOYP2WcU+du3bpVWQzO5s033+Rf/uVfiI6OprCwUPleDwoK4vTp05SUlPD44487LK+m5rvvOtuUjJ7K7E3HFVxramocLoDXm/6+lm347ahRo+yG1DqjpzKys7MpLCwkJiaG/fv3y+q1LiBzNoUQfeUWmc32lQYbWbJkCS+99BLh4eHU19f36zWE60hmUwgxVIWEhODr69slM/i3v/3NYaPw8ccfJy0tjcWLF3cpKzIyktdee42DBw8qQ1tvpExoH4LbcaEegJdffpkf//jHFBYWcvDgQXbt2sUjjzzi7K32qLdr/epXv6KwsJDMzEwqKysJCQnhkUce4a233iInJ4fCwsJeM5D/+7//22Wxn+7KsC2mBHDvvff2890KIYToL26zGm1LSwtNTU00NzfT1NTU7+UL15HMphBiKLEtOmPz7//+70RGRiqLwj3//PNUV1ezY8cODAYD06dPV45dvHgxvr6+dlm26dOno1ar8fPzY8eOHezatYs///nPPP300/j6+vZa5muvvcb27dspLy9HrVYr+1544QWWLFmC0WjkwIEDZGRkKJnHjvVVq9Vd7qm7e+1YZ9taBb1dC0Cv17Njxw4uX77Mu+++C7TPe929ezd//etfMRqN5OXl2V234yJ7tnp8/PHHdn93V0ZFRYUytHb9+vWS1XSRYycLqa9vGOxqCCGGMVVbW1vbQF0s21zOb/Zd4PePjWRWaP+uRiuGr6vWev5hezGvhN9DrK73OTxCCAHtMeUXh0p56wfjCPAe+p2MdXV1yrs6bQvyrFu3zuHruIaT4OBgdu/eTUhIyGBXBYBv20awPKeK/7cwUGJKH/3mP7N4Xr+Esb4y+kgI4Ry3mLMphjfJbAohbgVWq5W9e/fyxRdf4Ovr6xYNTeiapRTuQ+ZsCiH6ym3esymGL5mzKYS4Ffj5+fVpsZyhSha+E0II0R23mbMphi/JbAohhBBDj8zZFEL0lVtnNq1WK+fPn6empobbb7+dyZMnExAQoLyXUwwNktkUQgghhBDC/bjtnM3r16/z3nvvkZuby/Xr15k7dy6rV69mwoQJeHp60tjYKA3OIUIym0IIIcTQI3M2hRB95Rbv2ezMw8ODjz/+mF27dmG1WpkzZw4rVqxg6tSpXL16la+++sptGppmsxm9Xt/jMTNnzuy1HIvFgsFg6K9q3RTJbAohhBBCCOF+3DKz2dDQQF5eHo2NjYwZM4bJkyczadIkysvLyc7OZsKECURHR7u0DkNJcXFxr8dYrVaqqqoGoDZdSWZTCNEX/1fdjO8dAx7OxBB1pXawa+A+jp0s5AHtvdzu7TXYVRFCDFNuN2fTw8OD5uZmvv32W1QqFQ0NDXz66aeMHTuWr7/+mt27d7N8+XKH50ZERJCfnw/Ae++9R1RUFGazmQULFrBt2zbWrFlDcHAwO3fuRKvVkp6ezuHDhxk7dizbt29n6dKlZGRkoNFo0Ov1yvajR4+i1WpJTExk+/btAGzbto3Y2FjS0tK46667iI2NBSApKYnly5ej0+kwmUw888wzACQnJ5OQkADQZbuNLTuZn5/PqlWrMBqNdi/1Pnr0KBqNhmXLllFcXKzci9VqZcGCBcpxtbW16PV6EhMT0el0dtutVqvdfdTW9j2qS2ZTCNEXcXsHp6NMDF33jfMc7CoIIYTADVejValUQHujs62tjdbWVi5evMi7776LyWSioaEBHx8fh+fu37+f2tpaTp8+rTTmbEaNGkVtbS0pKSksW7ZM2b5nzx7WrVtHbW0tQUFBpKSkKPuqqqooLy9Hp9ORmJjImDFjqK2t5eLFi7z66qtYLBZWrlzJtm3blHNOnDiBTqejrKyMrVu3Ul5eTnl5OadOnSIvLw+LxcIzzzzD6dOnKS8vt8tGbtmyhZ/+9KfU1tYqS9HbGoO1tbXodDq0Wi1nzpyhtraW9evXs2XLFnQ6HUePHmXp0qW9Nh737t2r3Ed/NDRBMptCCCHEUCRzNoUQfeV2cza/+eYbPvzwQyorKxkxYgStra00NzdTWVmJ1WolNDSUhx56yOG56enp6PV6QkNDu+yLiopSfnYclrp06VK0Wi0Ay5cvp6SkRNkXFhaGRqMBYPv27SQlJQEQEBCAwWDg0KFDBAQEAO3DWPPy8oiMjAQgJyeH/Px8/P398ff3Z8+ePRQVFXHo0CGSk5PRarVoNBq7LG1UVBRbt27FZDJ1+/lYrVaSkpLQ6/WsWbPmpofOzp49G5PJRHZ2Nlar9abO7Y5kNoUQQgghhHA/bpXZbG1txWQysWfPHurq6rjtttvw9/dn/PjxTJw4ke9///v867/+K0FBXeeMmkwmdu7cSWJiYr9l7G7UmjVrOHLkCB999BErV65UticnJysZxNraWuLj4wEYPXq0w3KioqIwGo2YTCYiIiIcHmPLvG7cuJGjR4/edF21Wi379u2juroaf39/ysrKbrqMziSzKYQQQgw98p5NIURfuU1m09vbmw8++ID333+fqqoqRo4cSVhYGCkpKfzHf/wH//Ef/0FSUhKBgYF4enady3H58mW0Wq0yV7Iz27b09HSWLl2qbN+zZw8WiwWr1UpGRgZhYWEO67dq1SqloVdWVobRaGThwoVAewbUZDJRUlKiZDoXLlxIcnIyFovFrpyHHnoIo9FIWVmZcs2OtFotqampytxTG1sWsqSkhBkzZqDVann//fftjqmsrFR+nzVrllJ2dna23XEBAQHEx8czb948SktLHd7vzZDMphBCCCGEEO7HLTKbHh4eqFQqzp07x5UrV1Cr1URERLBy5UqCgoLw9/dnzJgxPZYRHR3NsWPHlAV1OisqKkKtVnP48GE2btyobJ83bx4bNmxQrrFixQqH56emplJSUoJarWby5MmkpKQow28DAgKoqqqyWyFXq9WyefNmQkNDlfsB0Ol0xMXFMXnyZObPn89jjz2mnJOUlIRarcbf399uHuiqVavw9/fHbDZjMBhYs2YNarWaGTNm2F2voqJCuf+VK1cqn8eoUd81BE0mE2q1GrVazZw5c5QFhPpCMptCCCHE0CNzNoUQfaVqa2trG6iLZZvL+c2+C/z+sZHMCu2/1Wg9PDzw9vbmD3/4AydPnmTOnDn80z/9Ez4+PrS2tvapbNtqtI6G1tpWo83KyurTNW51V631/MP2Yl4Jv4dYnf9gV0cIMUxkm8v5xaFSPrvmHu9NFv3nvnGe/L+FgRJT+ujoyXPMnj5VXn0ihHCaW7xns7W1lZaWFl588UVaW1vx8PDg22+/7XNDUwwMyWwKIYQQQ4+8Z1MI0Vdu857NxsbGfi3PRqfTdbtgUHx8vLJoj3CezNkUQjhjpKcK7dgRTB470uF+j7ZWgq3nKdZMpVU14LNGxCDyoI2RnqrBroYQQtzy3CKzKYY3yWwKIZzxjw/cwdQ7HM+zb2lp4a/HjnFP8N1MLbvMw/PnO1wcTrivKX6O36ktbpzM2RRC9NWgZDarLp2D2bMG+tJiiPIcOVIym0KIm+blqSIksGtjs7m5haz/PkjYnBCmTrqL85e+pODEX9H/4xOMGCENTiGEEGKgDEpm87kTnvgXfT7QlxZDVHVDK80eMh9ECNF3tobmQzPvZ+qkuwCUn1n/fVAanELcBJmzKYToqwFvbAL8cbEvAd5Ng3FpMQR92zaC5TlVg10NIcQw56ihaSMNTiGEEGLgyYoJQggh3MKVikq+rW9k8t0THO6ffPcEvq1v5EpF5QDXTIjhSeZsCiH6ShqbQggh3MLdE/x5fO5Msv77IM3N9u/etGU9H587k7snyLsXhRBCiIEgjU0hhBBuY+qku3ho5v12Dc6ehtcKIbp37GQh9fUNg10NIcQwJo1NIYQQbqVjg/PbhkZpaAohhBCDZEg2NgtKrlPV5GX37+v6EZz94pvBrpoQQohhwNbg/M1/Zt1QQzMlJYULFy4MUO2EGB5kzqYQoq+GZGPTe6Qns6YEKv902gDumziGmjrHQzkMBgMHDx602/bGG29QUlLi1PXfeOMNKioqnDoXYNOmTcrvJSUlZGZmOl1WZwaDQfnXn+XerMLCQrvPfP369YNWFyGEcGTqpLvwv2Ncrw3N5557jnfeeYc1a9YM6veqEEII4W4G5dUnvWltbeGTTz7h2rWrADQ3NzFjeki3x+fm5nLhwgUeeeQRfHx8ADh37hyPPvqoU9dfvHgxfn5+Tp0L8NZbb/Hzn/8cAH9/fyIjI50uq7Pc3Fx2794NgNFopKamhhdeeKHfyr9Rp0+ftvv7+eefH/A6CCFEbxYtmN3rMYmJiWzbtg1/f3/i4uIGoFZCDA/ynk0hRF8Nycxma2sr5eVllJSUcOnSRS5dvEhjQ12P56xfv57XX3/d4b6Kigo2bdqEwWBg06ZN1NXVUVdXZ5eNq6urUzKSH3/8sZIVLSkpYf369axfv56DBw/yxhtvdFsmtGcebT9LSkooLy9n165dynVycnIwGAysX7+ewsJCZbstO2u7Vk9Z2ZCQEEJCQjAYDJw7dw5oz8bm5OTYndvTtY4fP+7wWrb7tR3TuX62n++88w7vvPOO8nmkpaX1WkbH+gghxEB4M2tvr8fs37+fX//615SXl1NaWjoAtRJCCCFuDUOysdnY8C2zZtzP4ice/fu/BViv9zxf84knnuCLL76wa1TZaDQalixZojQEX3/9dXx8fKiurlYaWp988gn3338/0J4Vra2tpaKigoiICB5++GFiYmLYtWuX0rhzVCbYNzb9/f2pra21axBmZWVhMBgIDw/npz/9qTJcNzc3l127drFixQp8fX158803e/2cLl68iK+vr1Ln3//+98TExODv79/rtbZv386KFSt4+OGHiYiIUBrga9euJSYmhlWrVvHKK68on4+tfgaDgenTpxMeHk54eDiLFy9W9gPdlnHw4EH27duHwWBgxYoVvd6bEEIMlH/+53/mxz/+MadOnSIwMHCwqyPEkCFzNoUQfTUkh9HWNzRyzvI5TQ31tNEGbW20eYzgdvXoHs9LSEhg/fr1ZGdn22338fFReqxPnz7NuHHjAHj66ac5duwYQUFBHDhwgHXr1tmd98knn/Dcc88RHR2tbNu+fXuPZYaEhNj97Oi1114jPz8fPz8/QkJCuHDhAp988olSvsFgUM771a9+1e19GgwGrl27RmVlJRkZGcr21atXM3fu3Ju6VkhICPv27ePSpUtcvHjR7h4B5fPpXL+JEycCKPts9u/f77AMrVbLtWvXUKvVXc4RQghXmXT3hBs6TqPRuLgmQgghxK1nSDY2p97lT823DXh2iP0eKhV3fq/nh4GgoCAef/xxcnJy7LZnZmayd+9e9Ho9er2effv2AfDII4/w7LPP8tRTT1FdXd1lnmZNTY3SqAJQq9W9ltmbjtcYNWoUNTU1Do87efJkt2XYsqeOGrTOXMumpqaG8PBwlixZ4rCMG9FdGX5+fqxbt04Zbvvb3/5WmV8rhBCuEj5/1mBXQYhhS+ZsCiH6akgOo50w9jamTvC1+6cNHI2PV+/VXbVqFb///e+5du2asi0/P59169bZZSihPTsZFBTEBx98wNNPP92lrMDAQPLz85W/Oy6K012ZPXnwwQftGsL5+flotdobPt/GlpHsy7VsWcy6ujpyc3Px8/NDq9Vy4MABJk2apFzjZhubPZUxd+5cjEYj165d49KlSzdVrhBCOONG5mwKIYQQwjWGZGazL3x8fPj1r39tNy9w3rx5rFixgsjISO6++26748PDw3n11VfZs2dPl7KeeOIJMjIyCA8PZ/z48YSGht5Qmffeey+xsbG8+uqrdttfffVVIiIi2LdvHxcuXCA8PFwZ9trfertWVlYW+/btIzc3l+TkZCX7OGXKFJYuXcqUKVOA9hVvHQkMDCQ+Pr7Larhz5851WMbBgweVhZIqKyuZNGmSS+5bCCGEEP1D5mwKIfpK1dbW1jZQF8s2l/OLQ6W89YNxBHg39Vu5hYWFXTJ9hYWFTJo0SRmqaVvoxt/fn/LycmXeYF1dnd3ftmP9/f2VcwsLC/Hz8yM3N9eucdVTmZcuXVIaVI72dZ672LG+tmMcZS8d3autLmq12i4T2d21goOD2b17N2q1uss5trJqa2vtPr/On2fH+w8KCupSr+7KgK7Df79tG8HynCr+38JAYnX+Xe5NCCGc9WbWXp7XL+n9QCFEF0dPnmP29KkyjFYI4TS3aGy6SklJiTLH0DYs949//OOwn2toa2z2NhR3oEhjUwjhKpe+uHLDiwQJIez95j+zeF6/hLG+owa7KkKIYcrthtH2p6CgIJKTk6moqHCrVVR3794tw1iFELeEN7P2sulfnx/sagghhBC3JGls9sI2l9GdDJWMphBCCCGGLpmzKYToqyG5Gq0QQgjRH2QIrRBCCDF4pLEphBDCbcl7NoVw3rGThdTXNwx2NYQQw5g0NoUQQrgtec+mEEIIMXgGrbFZWlpKc3Oz/JSfNDc3D9b/DIUQQgjRDZmzKYToqwFfIGhEayP1168x6c47GT9+PF5eXvLzFv9Z2+LBiNbGgf6fohDiFiBzNoUQQojBM+Dv2fz1gc95+x/GMS3INQ8ALS0t1NfX09NteXh4cNttt+HhIaOIh4Ir5ZXosy28vDhE3rMphOhX8p5NIZwn79kUQvSV27365OjRo5jNZry8vFCpVAB2DU+VSkVTUxNhYWHMmDFjsKopOvBWa6gfIYFMCNH/5D2bQgghxOBxu8ZmYWEh/v5+TJ8+naampg4NTmhra8XHx4cjR45QVFQkjc0hoqHWym3NNYNdDSGEEEJ0IHM2hRB95XaNTS+vkYSEPIBON4tPT56gpaWVoEmT8PIaiUajwdv7Ni5fvsy1a1V255lMJi5fvmy3beLEiURFRd3wtbOzs4mNje2X+7iVSGZTCOEqMoRWCCGEGDxu19hsbm6hvr6Bq1cr+eCDD/n6668Zf8cdBAdP5umnn2bEiBE0NTV1e/7hw4cBCAsLG6gq3/IksymEcBV5z6YQzjt2spAHtPdyu7fXYFdFCDFMuV1j08fHBy8vL9RqtdJgvH/a/UD7fE3bsNrOOmcw4+PjASgrKyMnJ4eFCxdy4cIFoqKisFgsHDp0CIDo6GgCAgIAqK6uBsBsNnPlyhUmTJhAQUEBDz30EDqdTinbbDZTUFBglzk1mUxMmDCB8+fPExYWhkaj4ciRI1y+fJmFCxei1Wr76yMaciSzKYRwFZmzKYQQQgwet2hstrW10dzcjIeHB7Nnz2bcuHGoVCoenPMgX3/9NdeuXePc2XP4+/sTuSgScNzgdKS0tJSXXnqJVatWKQ3DCxcuAHD9+nUmT55MeXk5Go2Gl156ifj4eAoKCjAajcyfP5+goCAWLFjAxYsXCQgIIC8vj40bN7Js2TIyMzMpKioiISFB+T0uLg6AtWvXEhQUxD333IPVau33z2wokcxmV2vfv8DXNQ2DXQ0xBN0xypuM5VMGuxpCiFuAzNkUQvSVWzQ2KysrKSwsJDQ0lKamJs6dK2T06FG0traSm7ufsrIyysrKuP/++1n4xMIeM5zdSU1NRaPRAO1ZUFv2Mjg4GIvFYpe5BPDz88NoNAJw6tQpSktLCQgI4MUXX1QalLNmzSI5OZmEhAQA4uLilN/37NnD6dOn3TqjaSOZza6+rmkg56K8e1R0FT15sGswvMicTSGEEGLwuEVj88iRI1gsFubNm0dDQwMff/wRISEPMGnSJNauXUtrazOffXaeUZpReHl54+U1ssf3cDpia2gCREREABAZGdnt8ePHj7f7u6CgAJ1OR3FxMaNHjwZg9OjRbN68WTnGth3g9OnTGAwGxo8fz8aNG9260SmZTSGEq8icTSGcJ3M2hRB95RaNzbq6OsrLy8nPz+fSpUvU1NRw9epVrl6tpLr6OrYkZlVVFRVfV1BYWIifn79T1zKbzQDs378fgNzc3Js6Pzg4uMscTke0Wi379+8nOzubDRs2kJWV5VR9hwPJbAohXEXmbAohhBCDxy0amzNmzODw4cO89tprjBgxgpkzZ+Lh4cG5c+e4evUqHh4eHd632YZK5cHUqVOdulZgYCD5+fmkpaX9f/buPS7KOm38+Gc4DDgMIIicJBUFTUOTyDOmJmKFeUpLy7ZWMx+prdT0SfvVsvakPbpp9bS0bunmhqtbVmJSiZrnUgIpJUtR8YCAJxAYzsPM74+7uQEBTyAzwPV+vXjNzH3f3+99zXi85voelOT1woWbah8dHU14eLha0awv8Vy5ciUAP//8M4GBgbcUa3MhlU0hhBDC9sicTSFEQ7WIZLNXr148/PDDfPzxxwQEBDBx4kTuueceevfuXedwWY1Gg4ODA+XltefE9evXr8ZrPz+/GkNdfX192bt3L0lJSYwbN47Bgwfj5+cHUCOBDAgIUNtMnToVf39l3tDMmTPp168fSUlJuLu7q22rXwPKHp+ZmZlERUXd1F6fzZFUNoUQt4vM2RRCCCGsp0Ukm/b29gQHB+Pq6krnzp2544476kwkLcxmc73nr64y+vr6qtugVL/Gcl31uZSW66qfh9rbqlx9vq5rWnqCWZ1UNm+dm3s7enqYOJqvIS8v19rhCGFzZM6mELdO5mwKIRrKztoBNAZL9dLe3h4nJyccHFpEDt1qSGXz1ng4u/BSbzMJE9ry36EaPNu4WDskIWzOP9ZttnYIQgghRKvVIrIye3t7QkJCmD17Nt7e3ri6ut70arPCeqSyefO8XbS82NeJPw1sh0sbZ57r74iDXS4rfqzgXEEFyO9/IYQQDSRzNoUQDdUiKpsmkwmAPn364O/vL4lmMyOVzZujc9bxQl9X/mugF23atMFYCc5tnJnW151hHbVoNL8Pd7J3AXMb6wZ7O+WeAcMla0chbJzM2RRCCCGsp8krm0Y7LYtSTPTOlP8kCsXpK+UY7WQ+yI3wdm/Hf/U288IAT9q0ccZUaUYDUFHBvuMGfjlbgkNxBQ5Ozgy+w4ybsyObT5gpryi1duiNK+dXWP0kTPsE9F7Xv94GaTQaegV2QO9oZv+xc5jkO7LbQuZsCnHrZM6mEKKhrDKM9qujhXx1VIZNiip3etpbO4RmoYuHiRf7tsVF54zx90RTY6cBs5miSnsie3gy6i4NWg1M6a2jnZOGTj9cYfXPJvJL6l80q4bTKXDpBDjpIeQh5Vj6bijIATdf6HQvaHVVx8IeVZK/c4eh+/3K9Ue/A6+uSj/VzwP0Gq20txyr3md5MZxOVvr16gqdwqriAaV/vRf88vv+tpZH3x5192e4pMTipFd+AILvUx4t1zvpoXM/pV/L9ZbYLe2C76s6FzgAPDs26NcRjYa7vF1Zel8b3J3tmFPqzoEzBZhkVEajk302hRBCCOtpEcNohWgtTufb8Y/UAopLyrC3s0OjqWTr0cv8d8JFAjx1DO6sI6qTiYX3exLs25b2nnr+FOaKr+sNfq/0/WpYOxPKDMoPwPZ34bM5yvP9/4L/vKA8P/QVbFmqPD93WHluuKj8bFkKuz/4PegUpQp5JVt5XV6sJKqrn1Tusf0d+OrPyrn/vKC8BigvUh4tieaRRHjvgbrjrqu/8mLl+iOJSvL62Rwl5quvP52iXGe4VDv28+lKu/JiyD6inGuESmpHTzcWRbRneBcdfQPa8L+R3twd4NngfoUQojHJnE0hREO1iAWChGgtsvMu88Z+PY72efyxXyU/nS5mfuIV0k6UEtBeyy/nS+jjWszgYE/MGjMXcg387/4Czpfc4B/1nbEwLBoGTas6duATGDVfqVB6dVWS0Zxfr9/XfbOUymT6buX1lUzoGKoka4e+UqqDTnpo3xWO7lD6PPsTPLFSaWfh5qskixY5v8JdkUpcd0UqVc19q2v3N/j39zByrnJNdrWYD30F3Ycr77O8GH6OV6qWHXrVjN1wSbnP6WQ4tgv6P6lUTG+RvZ0dndp5sHykG6O7u/LNsXyulJh47G4P3hll5pVt9vx45iJGGVPbaGTOphBCCGE9kmwK0cwUlxSx/ICR5PNlHL1YQdqFUnA300bngoNdGeuPwt2BBgLcy/jfPVdYmZrfeDe3VBu1N7DNitPvSVnwfcrcypQNSpVwzKKa13Xuq/zUJVs4L5cAACAASURBVH230qb/k9AzUklGr6e+/orzQOdR+3h58e/x6mvHrvdSktJDXykJ7LRPrn//awjy8eDN4W0Z3UPPzowiXt9+iYIyE85aO8b1dOd/Rtjx8pZyUjOvNOg+oorM2RTi1smcTSFEQ8kwWiGaHTNZhaWsTzOQmlMCdr/vM+vohL29hh/OlvPKNxc5caGIvn43ORe2/5NKdfP71ZDyadWxLUuV1/v/BXf0UaqIloTu+9XKUNX6WOZGenRQXjvplba5Z6qG6rr5gmcnpe9v3lTuZamIWlS/h7698rhvtdJ/Xf1Zrtn6thJj9US198NK8vj9atj1+5DZzv3qjt9yrWdHpULaALmF5Ry5WM6P50p5dWsOP+cUcjK3mIXbLrDrVDEn8irIKbjBubXihsg+m0IIIYT1SGVTiObKbKrx0lBu4rn+Xozt5kpZJfTwd+L+YHB20vLfu4o4l3sDi3KNeFEZ6lqQU1Xpq35swB+qFtgJe7TqmvtmKXMrLQneqPlVzy1VUCe9Uhm0JGwdelUtGuTaXhme+th7cGynkjRqXZShrJOWK6+DwqvuofdShtta5nOGPVq7P70XvPCtMjzWzVdJZJ3dlPOWauu5w8o9Rs6tGh5bPXZQFhsCCH/m+p/fdVw0FLIsyZFP0ytIO1cKZgAz6ReLeH5rAfmlZrILiht8HyGEaAwyZ1MI0VCSbArRQnzwYyF70gp4vo+GyF5+mDQ6MJXRua0DTvY3MQfQkkxe7xhUrVYLNedZhj1a9dyzY92rt/r2qF0p1Opq9nn1vavfo1NYzdd19Xf0O+Xx2C6lsjly7rWv13vVjD19t9LWsyN0G1b7PdyCwvxc0uoY2fzbmZzaB0WDyZxNIYQQwnpkGK0QLUR61nm+zTBw+LKZinITZlMZyaeu8MKWK5zNK7F2eNZhqbx2ClOqnLcyDNa3O0yLa9DCQMJ6ZM6mELduX3IapaVl1g5DCNGMNWll00VrT3cP5UeIq7lo5fdFg5gqKDHBmz9W0M69kI7u9sxOzOdglsHakVnP1VXSm1VfRVc0G7LPphBCCGE9TZpsPnyXFw/f1fA96oQQ9btYWML8XY4425nIvNJKK5pCCCEaTOZsCiEaSuZsCtECZecWWDsE0US27U0hr8DApIeGWjsUmyRzNoUQQgjrkTmbQgjRTG3bmwJAlzt8+ezrXVaOxjbJnE0hbp3M2RRCNJQkm0II0QxZEs2I8DDCenWXhLMess+mEEIIYT2SbAohRDNTPdG0kIRTCNHYZM6mEKKhZM6mEEI0I91KT2A0+vPAsH61zoX16o7ZbCY2bhPdOnegS0c/AE6eyQZola9lzqYQQghhPVLZFEKIZqRE40BuQWG953OvGGijdWzCiGzbs1NGWzsEIZotmbMphGgojdlsNls7CCFETeNWHyb+RLm1wxA2aGxXLa/11XLybE6tFWjrGl4rhBC36n//vo5np4zGw93V2qEIIZopqWwKIUQzU9f8TEk0hRCNTeZsCiEaSuZsCiFEMxTWqzsAn329Cw83PSCJphBCCCFsi1Q2hRCimbJUOEESTSFE45M5m0KIhpLKphBCNGOWCqcQQgghhK2RyqYQQgghhKhF5mwKIRpKkk0hhBBCCCGEEI1Okk0hhGhBsrOziYuLIy4uDoPBcENtNm3axKZNm25zZEKI5kbmbAohGkqSTSGEaCEMBgP+/v7s3LmTlStXcs8991zz+pSUFLp168bYsWP5+OOPmyhKIYQQQrQWkmwKIUQLsXHjRgDeeecd3nnnHdLT00lJSblmm3Xr1jVFaEKIZkjmbAohGkpWoxXCRrk72fHRg22tHYawIS/vLLzm+fz8fAD0er16bP/+/YSF1b0tSn3HhRBCCCEagySbQtiotm3sCfU0WTsMYUM6ujkCRmuHIYRoJfYlp3FXcGfaOGmtHYoQopmSYbRCCNHCVF8YaMCAAeqiQaDM09y5c6e1QhNCCCFEKyLJphBCtBATJkwA4KWXXuKll14iPDycsLAwvvjiC5588klSUlJ48803GT58uJUjFUI0BzJnUwjRUDKMVgghWgg/Pz+ysrL44osvGDZsGOPGjQPgqaeewt3dnbCwMN566y1eeOGFGu3ef/997rjjDmuELIQQQogWTGM2m83WDkIIUdO41Yf56bKZ7RNcrB2KsCF/3FaOp6ORjdN6WTsUIUQr8L9/X8ezU0bj4e5q7VCEEM2UVDaFaMa6du1a69iqzUkM69HOCtEIIYQQQghRReZsCtGMVVSUYzSWYzSWUVFRRlFRPkZjeZ3XxsXFERQUpP5s3769iaOtEhERoT5PS0vjrbfeslosQggh6iZzNoUQDSWVTSGasStXLjNlylQAzGYzQ4cMot1dI+q9PiYmhqlTp3LhwgUGDRrE1q1bCQwMbKpwVadOnVKfh4SEEBIS0uQxCCGEaDoXDOU893k6FZWypZeobWiQB7PvC7B2GOI2kGRTiGbMycmJzz79N5WVRkyVRooNhXyVknPddt7e3kRGRlJUVERaWhrjxo3jmWee4cyZM8TGxrJ9+3aWLFnCqVOniIyMJCYmBm9vb/Xat99+m7lz59K5c2c+/PBDNWH94IMPePvttwFYuXIlI0aMIC4ujs2bNwMwevRoYmJiAAgKCmLjxo0AxMbGEhsbS3FxMS+//DKJiYk1+q4ez9tvv83YsWNvx8cphBCimsbcZ/NCYQUllZBwou7RN6L18nK2I8Cj1NphiNtEkk0hmrGL2acpMhRQaawAs5lKYwXGiuu3S0tLIzExkZiYGC5cuADA8OHD6d+/PxkZGcycOVOtesbFxbFixQqWLFmittfr9Rw/fpzt27czY8YMtm3bxvbt28nPz+f48eNq5fTQoUMAJCcn8/333+Pt7c3UqVMJCgri+PHjaiwW7733Ho888gixsbEcOHCABQsWsH79embOnKm2F0IIIYQQzYMkm0I0Y5sPnsdoNIK5aliSe9v6FweKiYkhJiaGzp07s3btWry9vdVks3///gDs27ePuXPnqtVKS3JYPdkcMWKE+jhz5kwAPv/8cxITE/noo4/U606ePAlAZGTkDSWKH330UY32Fs888wwrVqzgiSeekCG3QgjRRGTOphCioSTZFKIZG90v+Kaut8zZvF3Wrl2rJq0WP/300031cejQIXQ6XY1jr7zyCgcOHOB//ud/GDp0KLNmzWpwrEIIIYQQ4vaS1WiFEDUMHjyYt99+m4yMDEBZxXbSpEk1rrGsZBsXF0dkZCQAo0aNYsWKFRQXF9/Qfeq6btKkSbz33nt1Xt+/f39mz57N4cOHb/i9CCGEuHX7ktMoLS2zdhhCiGZMkk0hRA2BgYGsXLmSkSNHEhQUxPfff89rr71W45pjx46p5+bNmwfAyJEj6dOnD7179yYoKIgPPvig3ntMmjSJ3r1715ivCfDss89y5syZWtuzREREEBQUxKuvvkp0dHQjv2MhhBC2QmNnxx3engzo7IHWxd3a4QghGkhjNpvN1g5CCFHTuNWH+emyme0TXKwdSg2W1Wgti/uIpvXHbeV4OhrZOK2XtUMRQrQCe5MPE9are6OsRpuWXcQr35wi4cS1Vx0NdHfjrft1RAS2Yf53eaz/pYSiCqmutmReznY8FuLK++ODrB2KuA1kzqYQQgghhLAyO7p5OhJzXxsevqstTlpH/jIcnBxgzWETRWU3sNS6EMLmyDBaIcQNCwkJkaqmEEK0Ek02Z1OjIaidjsXD2zLhbk8cHbUYK8HX05VZffX4uzkAv1dXHdtB5S3UStJ3Q8qnYLh063Hm/Kr0cfXzxuhPiBZKkk0hhBBCCGE13Xzas2iICw+HeGJnp8VkMmOngZLiUrYdNZB/uRjH0jLaOznzWFAJI4Pb4GDveOM3+H41fDan4YGeOwxbltZ+3hj9tRB2dnYM6NGZIF8PNBprRyNsgQyjFUIIIa6yYncmJy5fe26ZaJ26tnNm9n0B1g6jSTTVPpt9/cyMudMdeztHKk0mNBoNaMBkNuOodWbaQG9MZg0BrvZM7a3jQmEFC3blk5BuoNxYee3Oc36FQ5urXuu9oLwYju2EMgMEDgDPjlXXnjsMbr7Q6V7Q6mpeW2aou/9zh6FDL/DtoRw7nQKXTijPu9+v3BMg9wxk7Fee9xpdsx9Lm16jlfs2QxqNHSO6eLDkfid+Od+WhVtLOZdfYu2whJVJsimEEEJcZdfxPPadM1o7DGGDBncoaTXJZlNJPa/h2/RCxoQ4YGenpbSslDWp+Zy7bGR8qAf2mYUM9TXRNcATO3sH2uqNTOxRyXeniii/2T+m5cXwnxeU5/694O8TYNonUHhRqX4Oi4bt70D7rvDIMvjqz3B0B4yaDztja/eXskF53LJU6ce3R1WieSRROb4wWUkm186E/k9CWz8lDovcM8q5YdHNNtG009gxPLgdf430pJevjhBvZxw0ZuZvz+VcboG1wxNWJMmmEEIIUYdLpSZrhyCEVe1LTuOu4M6NshrttRzJusjC3XqcHTQMDnbh3yl5vLazBE1hKR19nPkoOZdu4Vq632HGRCW/nsvn37+UUlJxA+M0fXsoiWPuGQh7VKlEnv2pKukDpTJ56kelwumkV64/ukM5Z0k0wx5VXl897DXq963Bfo5X+vHtoVRGC3Kqrsn5FZLXwx19YMSLtWPc8X/KuUHTbu6DsxGODg4M7NyOtyPb0sNbR9xPl+nq4cyUu9tSadbwxi44fqkA2f+idZJkUwgb5VZ+mfx8I2fPnuWOO+6QR3nExaADD19r/9YUQohGZubYhSIW7Kjk7l+L2XOqhLzSctq1dcSljZZKk4Z//FyJr4+B8opK5m27wraMosa59aj5yhDYUz9WHevcV/m5UdWrlOm7lQpp/yehZ6SS2F6Ps5uS1JYXN8vK5uCgDvzvMC3dvZz41095vLH9IkFeTix/0IeJIe6Umh2Y93UJ+SWyonBrJPtsCmGDxq0+jLkgm3XPhls7FGFD5n97jswrpbLPZhMYt/ow8SfKrR2GsEFju2pbzZ9Ba+yzqdHYYzYr8zDbuWj527guLNl6il8zS5jSR8fLA13595FSlvxwE0MzP5+nJHMLk5WE7q/3KZXEnpHK+e73w9HvlKrlsGiluunmC8H3wSfPKAnjqPlVVc2FycoqsluWwt1jlWM/x8ML30L2kapkM+uw0rb6MF1LRbX6PV/ercTUfbgydLeZ6dLOi9eH6TEB/29bNln5ZdjbaejbsS3vPeTDusNFxO7Poqyi7vm1ss9myyaVTSEEWq2WzMxMKioqcHZ2xsfHB6NR5qvZGt+cH8h0DrV2GEIIcdtYEk0AkwnaaO2IHduBguJKtA52BPo5sbB9BWh1vLc/l6KyG/hSqPfDVZVKrU5J7iyL/jjplWNhjyoVznOHletc2yuPj72nXAvwxMqq+ZgdeikJqFdX5djAL5SFgILvg0nLlb6DwpVz+vbK8Nppn1T1r9VV9aHVVfVtuFS1oFAzcfLyJf57tx12ZiPZBcqvR6XJzP5TeUz7xoWzlwvqTTRFyyfJphCtnJ2dHZ9//jn/+c9/yM3Nxd/fn1mzZhEWFmbt0MRVcvzDIbeRho6JRuHcxgVfnZkLJVBcXHz9BkI0I001Z7M+hRUm/rLtMt30xbwxSEtQZz9MOGK0M+Ont8NOc4OD84Lvq/laq4OQh2pf59ujakXZ+q7tFFb72k5X/XtZ/X7Vz13d/9V9XN1PM3L+4oU6j6dlZDZxJMLWyD6bQrRyKSkp/POf/wQgODiIvLw81q5dS1ZWlpUjE1fzzdpr7RBENVo7ZyZ20/KfMe14ooczWvs21g5JiBbFWGnk4NlLfHuyhJOFUFlporKilK/S8nh3/xWKbnopWiFEU5NkU4hW7vz586SnpzNq1CgWLXqDu+66i/T0dAoLCxul/4ULFzZKP40pPT2dlStX1nlu2bJlpKenN3FENybHX+bw2gqtvR1TQrQsH9GWvoHuLBnalj/0dsLZQf5ZFS1HU+2zWS8zQCVXyozM3l3OzpMFfHnkCrO2FnDicjEmkyw7IoStk38VhRA4OzuTmXmW1NSD5Obm4uTkhL29faP0/e677zZKP43Jz8+PsWPH1nnu4MGDGAx1bNxtA6SyaRu0Dk48HuLOa8Pa4emhx2iyo62HC/9vaFsiu7qA5vcZKnZOYHa0brBCtBBHLxTxzNf5zP6uiIuFJdYORwhxgyTZFKKVsre3x87Ojm7dujFq1Ch++GE/S5cu49y5c0RGRuLt7V1v24SEBKZMmUJ0dDQ5OcpeYsuWLVOPWSqDU6ZMUR8tx/bs2VPruurHFy5cyPr160lISFDPrV+/Xm2TmpqqHl+2bBnr169Xj1evVqanp7N+/fo648/OzuaTTz5RX69cuZIpU6bUW+20FVLZtD43nRsT73Tmz0Pd6eilp9IIZrMZU4WJnPwKcq+UQHEFdpWO3OlpR6ifE2isM99NXJ+/tzdd/NtbOwybtS85jdLSMmuHAUClycSpS4Vk5d7EKrRCCKuTZFOIVujs2bP89NNPZGZmUlRUxPTp0+nVqxdGo5Hhw4czfvx43Nzc6my7cuVK3nnnHaKjo5kxYwZ6vR6AiIgI5s+fz3333cfEiRMBmD9/vvro5+dHamoqixYtYv78+URFRdGnTx9ASTQfeOABoqOjGTx4MEuWLCEzU1lUYNmyZaxatUpt8/TTT6sJ7sGDB1myZAlTpkwhODiY2NhYNc6NGzfSoUOHOt+DwWDg4MGDav8bNmxQY920aVODPtvbSSqb1tfT257/i/Sko5crlkUz7e3tcNAY2ZFRgp2jliHdXLm/izP/eMiDz8a5ExGoxcHuBv65NVxSNn8vL1Z+cn5VjkHN55ZzuWeq2lqOXaudRc6vVddeq20L56Vrw2sD27BsuBsBbXVoNNaOSAghWh5ZjVaIVubKlSt8/PHHuLu707t3bzZu3MjcuXPp3bs3ycnJPPjggwQEBFBWVve32XPmzOHEiRP4+vrWOpeUlMTPP//M8ePHAQgNDa3x+OGHHwKwdOlStU1qairr1q3j008/ZciQIQAcOXJEPR8TE6PeLzQ0lCNHjrBz504mT54MQHR0tNouKiqK9PR0goODSUxMZN68edf9PK7uf+fOnddtYy2yGq315ZZo2JdZykgXJxzstUAlv2YXc+R8OQ/0aMeAwEpcKCPQW49bGye0diaW3a/h0Xgz6Rev82tXXgyrn1S2QABYO1PZ8+/OCOX4f32hJJh/n6DsEViUCy6eytYMuaeVayzHc88oe/ZdPKE8n/aJsurl96sh+9eq4y98C4aLtdtarm+hPF10zA1vx9Q+7jjaabhS0p5FOy9xWv581WD1OZtCiGZPKptCtDIXL14kLS0NvV6PVqvl9OnTHDx4ELPZjEajYcOGDaxfv568vLx6+7g60UxNTSU8XBniOWPGjHrb5eXlMX36dObPn8/8+fPZu3cvwcHB5OXl4e/vr153dVW1+v3c3NzIz8+vs/8HH3yQjRs3kp6eTmRkZP0fwnXej62Syqb1nbhYwAvbi9h8JB8T5aTnFPBK4kVmrsti/9kiNv2Wz5Gzl/BqY8bRwY7S0jK+O11GQfkNzIH27Kg8XjoB537+/Ybfw+VTVed3/J+SFD75EUz9h7Jh/LFqX5DcNwvGvak879wXpsUpzy17+907GQZPg77KlzWcSqrZ9urrW6C2Lm68MsST5/t7cuxiKUlni3j87rb8ZXh7Att5WDs8IYRoUSTZFKKVsbOzQ6vVkpyczFdffUV5eTlabdWcMjc3N9q1a4eDQ90DHwYNGlRrLmRSUhIxMTHMnDlTHVZbl3vuuYfdu3cTGhqq/uj1egIDA0lKqvpPb/Xq4tX327lzJz179qyz/yFDhpCYmMjGjRsZN27ctT+I3wUFBanzQA0Gg00Po5U5m9ZXaTJy6nIhf95dyPv7zrNgRwEJ6YVccarE7KClrAJ2ZttzNr+CSwUGlu29xNytFzmff4PzzPo/Cad+VJLMMYuUZPLiceW4he73hEirUx7Lqi1o5aSr2Z+22uvyYvjrfbDx1ao2V7fVXtW+hbnD04M/D3fn5XAvsgvLeW3bJeZ+c5lfz5fwh1AP3ozwIKh93VMIWiNbmrMphGieZBitEK2Mr68vgwcPVhO4sLAw+vbty7fffgvAyZMnqaioIDg4GFdX11rtY2Nj6dOnD/Hx8QAsWrSIfv36ER4ezsGDB7nnnntqXB8UFMTIkSOJjY3lySefZNSoUYwcORIvLy/uuece5s2bxwsvvEDXrl3ZsGEDAMHBwXXe78iRI0RFRanDZusSGRnJwYMHb2gILcD7779PeHg4Y8aMAZTk1lb5Zu0l0znU2mEIzBy5aODlHU6YjWXq17b2Wh0mClhzsIjKyhxm3Ksnv8x0c113DIUDvy9e9eRHsOl12BkLk5Yrx/x6KK9PpygVUIDAAVB+A8M/LXMxg4eCU/1fCrVkTg7gq9dyIq+cv+y4yNYTVzCZzfz3NljxoD3tdI44y/+MhBCi0chfqUK0Mi4uLkyePJnLly+Tk5PDE088QceOHdFqtbi5udGnTx969uxJ27Zt62wfHBys7s2p1+vVxPDEiRNkZ2cTGhpKRESEev2+fftIT0/Hz88PvV7Pzz//rFYSLXM5fX191T6Dg4OZMWOGWr2s736gJLpXJ8Rubm71bmtS/T0sWrQIUKqh1WO3xGqLZM6mbTEbr6r4aDQ8HdaOO9s5Y6w0493WmVeHaHDWOrDy5zIuFdzAljqd7lXmWvr9Pl9yWLQyx7LTvcrrQdOURDF5PTi7KXMrPTtWzdHUuijXdR8Obr41n3t2hFHzlcppW7+q41qX+tu2MCcv5vPqbi0hPhVs+aWAikrly4Dvjl/h5R2uXCyq5NecxtljuCWQOZtCiIbSmM1m2RFXCBszbvVhzAXZrHv29gybdHJy4u9//zvp6em8+OKL+Pv7c/HiRS5dukSXLl3qHUJ7uyQkJBAXp8wVs1QvFy9efFN9pKen8/rrr3Pp0iW+/PJLdTivZfsVi6lTpxIVFdU4gTex5R9vINk5lI3Telk7lBZv3OrDxJ8ov6k24d0DuN+nnEe6Qu+u7TCZ26DByKmL+UStv8SvF+SLgpZgbFdtq/kzuDf5MGG9utPGqeHb96RlF/HKN6dIOFHaCJGJlsTL2Y7HQlx5f3yQtUMRt4FUNoVopZydndHpdLi4uFBZWYmnpyeenp5WiSUqKopu3bphMBjw8/O7pQV7/Pz8mD9/vlottbBsaVL9uuZKKpu2bW9GIclHC/G1d+KuAHc0jkZOXywgZncBmYZKa4cnxE3bl5zGXcGdGyXZFEK0TpJsCtEKVVZWMn78eMrKyvDw8KCiosLaIdUYHnsr9Hp9rUQTqPNYcyVzNm1ceT7ldhr+8Zs9IR1LCHCvYN72PDb9VkiF6SbnbgohhBAtgCSbQrRCRqMRZ2dnnJ2dbSLRFDdGKpu2z2Qy81O2gZk7dOjtSzmcWSyJpmi2ZM6mEKKhJNkUQohmQiqbzcevZy5YOwQhhBDC6mSfTSGEaCZkn00hRFOSfTaFEA0lyaYQQjQTvll7rR2CEEIIIcQNk2G0Qgi++uorDhw4QEVFBX369GHMmDF4eXlRUlJi7dBENTJnUwjRlGTOphCioaSyKUQrVlRUxL///W/+8Y9/kJSUhMFgICgoCJ1OR1lZGU5ODf9PRkJCQiNEKkAqm0IIIYRoXqSyKUQrlpWVxZYtWzAYDPTo0YOnn36aQYMGkZuby+HDhxk4cCAajaZB93j00UcpKpJqXGOQyqYQoindjn02e/s489pAXaP1J5q/Wd9esXYI4jaSZFOIViwrK4vc3Fy0Wi12dnY4ODhQXl5OQkIC33//PQMHDqyzXU5ODvHx8bi7uzN69Gj0ej179uzhyJEjNY6tXLkSgJUrVzJ27Fh8fX3rbFu9z4CAAPz9/YGqPTLT09P57rvvarVJSEjA39+fo0ePEhYWRk5ODkOGDFH7S09PV19Xl5qaSlZWFv7+/iQlJdGvXz/1Xjk5OezcuZP8/Pwax1euXMn9999PSkoK3bt3JzQ0lISEBAoLC2vEZIkrMzOzRvvGIKvRCiGau94+ToR6ynZAQrQWMoxWiFZKp9Oh0Wgwm804ODhw5swZ1q9fz9/+9je+/vprcnNz62y3Z88eunbtSkFBAfn5+RgMBgCOHDkCwO7du5kxY0adbXNychg1ahQAhw4dYvz48YCSTFr63LdvH08//TRJSUmAkrj16dNHbTN48GD1nnFxcTz99NOcPXsWV1dXnn/+efVeO3fupKCgoM44kpKSWLhwIR9++CEFBQWEh4eTk5MDQHZ2Nvn5+QCEh4eTmpoKwJw5c3j99dfJz88nPDychQsXcuTIEVatWsXixYvVvpctW6YOHX766afZs2dP/b8IN0lWoxVCNCWZsymEaCipbArRSpWUlJCVlYXZbAagsrKSI0eO8Ntvv1FSUkK/fv2ws7NTz1s8//zz7N27t1bF7oknniA9PR13d3emT58OwMyZM5kzZw4zZ84EYOHChQwePBiATp068e6775Kens4///lPli9frl5X3cKFC2vdb9euXURFRQEwdepU5s2bB8DgwYPJycnB19eXVatW8eWXX9b7/r29vYmNjQXg4MGDZGdn4+vrS2hoKHq9npycHMaMGUNSUpJ67+joaIYMGUJBQQF5eXnMmzePiIgIli5dCijJdExMDMuXL1fjWbduXZ3V1VshlU0hhBBCNCdS2RSildq8eTPx8fFUVlZSXl5OSUkJhYWFGAwGAgMDGT9+fK1EE+D48eO1Es2cnBx8fHxYunSpWhWsS0ZGBm3btlVfL1++HFdXVzIyMujXr596vFOnTvXer1OnTmRmZqqv3dzc1OdRUVHs3LmTnJwc+vbtW2No69W8vLxqvLZUUpctW8bEiRP55ptvarWx9Ofm5lYjLNwsmQAAIABJREFUxk2bNgFKVTQoKEg9fvfdd6tJcWOQyqYQoinJPptCiIaSyqYQrUx5eTlbt25lzZo1FBQU4OzszJ133omXlxfl5eV4eHgwdOhQevbsWWf7oKAgUlNTaySA8fHxxMTEMG/ePAwGA3PmzKmzbWBgIJ06dapVwfTw8CArK0vt8/Tp02oyd/X9Tp8+rVZHrzZ06FB1aO6DDz54E59KlZiYGM6fP49er2fZsmU31dbPz4/jx4/zxBNPXDPRvVVS2RRCCCFEcyLJphCtiFarJTMzky+++IIrV66g0+kYOHAgTz/9ND4+PphMJuzsrj3gYfHixYSHh6tDRceOHUtAQACPPvoobm5unD59ulabZcuW8eSTTzJp0iTCw8MpKCjAzc2NgIAAoqKimDFjBuHh4cTExJCXl8ePP/6oJpvV73f69Gl+/PFHFi5cWGdser2evn37Eh8fz7p1627pMwoKCmL+/PkEBgaSmJjIxIkTb7itr68vY8aMYfz48Wo7y8JIjUFWoxVCNCVrzNmM232SP/9x5FVHzcSsTuTJoUF1thFC2C4ZRitEK1JRUYHBYOD06dMYjUb69+/P9OnT8fX1RaPRYG9vf90+oqKi2LtX2e/R3d0dvV5PVFQUn376KaDMsbQkogB79+5Vh7qGhoZy4sQJ9XW3bt3U45brJk2aRN++fQkICKh1v969e/Pll1+qVcOpU6fWGH5rueaee+655nvo168fU6dOVV9X72fLli3cfffdDBgwgKVLl6rHly9fjp+fn9rectzPz6/G+123bh0vvfQSAAEBAY1a4ZR9NoUQLZ+ZiopyjMYyjMYyystLKSyoe8E6UObSBwUFERQUREREBBkZGU0Ya5WMjAwWLFigvo6Li2P79u1WiUUIWyKVTSFaEa1Wi7+/P9OnT8fR0ZHBgwfj4+NDZWXlTfUTGhpaa95m9bmJ1YfJXn2tr69vrWG0qamp6pzJzz77rFb1sq77XX1Py9YpsbGxbNmyRT1u2X7FwrIdSfX+qvdTV3x1vadrXd+Y8zSrk8qmEKIp3Y59Nm/E5s1f8be/KQu4mc1mXp79HFD/F3cbN24kJCSEAwcOMHLkSI4fP95EkVYpKiqqsWZB9S80hWjNpLIpRCtSVlaGp6cnU6dO5bHHHiMgIOCmE83bwc/PD3d3d0BZwbV69fJmbdmypdGGrdoaqWwKIVqD++8fxqf/iWP9v/9F3L8+oltw1xtq179/f/V5XFwckydPZvLkycTFxQHwwQcfqFXQt956q8a10dHRLFiwgKCgIKKjoykuLgaguLhYrZ5Wr5xWvz4tLY1x48aRmJioLhIXFxen3jcjI4OIiIhafVePx1oVWSFuN6lsCtHKGI1Ga4dQi6+vL5MnT25wH9erSDZ3UtkUQjQla8zZNJtMnM88SUmxAZPJiNlkprLSCFx/mkd8fDydO3dWXycnJ/P999/j7e1NfHw8u3bt4tChQwC88cYbxMfHM3bsWAASExPZunUrS5Ys4a233uK9997jlVde4b333uORRx4hNjaWAwcOsGDBAtavXw9Afn4+hw4dQqfTsXHjRmJjY9UttapbsGABH374IYGBgXzwwQesWbOGBx54QI1Hp9M1wicnhG2SZFMIIZoJWY22aTk72NHX39naYQgbcuh8qbVDaPEC/drx9U+Xfk8wLdtvaegW4FNvm3HjxgEQGRnJhx9+qB6PjIzE29sbUEa9zJ49W03snnjiCWJjY9VkMzIyksDAQABGjx6tJo0fffQRH330UZ33HTRo0HUTxbS0NJKTkxk5smrRo8jISJ566ikA1qxZwyOPPKLGKURLI8mmEDZqV0F7Fu+5ZO0whA2JK+pDH8l9moyP3p5/RjTtXDVh2/64DcD2RofcLtaYsxne3RPwvKk2ljmbt0tDq4/33nuvWg2tbvXq1fzwww8MGjSItWvX1hgGLERLIcmmEDZsoPGwtUMQNiSOO6wdghBCNEujRo1ixYoVrF69GoC1a9cyatQo9XxiYiIZGRn4+Piwdu1aBg0aBMCkSZPUIbXXk5tbe9XckJAQkpOT2b59OyNGjKhxTqfTMWLECObOnUt6erokm6JFkmRTCBvVto09G0ru4eOU/OtfLFq8EZ3s6ehmpDVVVYQQ1mWNOZu3y9ixY8nKyqJ3794AzJ07Vx1CC0r1cdmyZSQmJvLMM88wYcIEAJ599lmWLVumLvyzcuXKWkkjQJcuXbh06RJBQUG1VsNdu3Ytr776KjNnzqRz587qUF/L0NrIyEhiYmIa/00LYQMk2RTChtln/wQEWjsMYQMcy/Mpd3KxdhhCCGFT6lqQB5StR67efmTWrFnMmjWrzus9PT3r7CswMLDO41cf0+l0bNu2rcb9Lfr371/jnIU1tmgRoqnJ1idC2LBKvz7WDkHYiAqtu7VDEEK0MvuS0ygtLbN2GEKIZkySTSFsmFLZFEKpbArbY3Zyr/Wz62jteVtCCNs1derUeiukQoiGkWG0QtiwSr8+kCVJhrBUNmW+pq0J9GuLRqM8N5uhsrKCynr2st2+fTuff/45AO7u7jz77LPqVgtN7a233lIXPMnIyGDfvn21hhwK0ZLmbAohrEOSTSFs2PXmbJqX3AnAhQsX8Pb2xmw2szrhR57Z59ZEEYqmInM2bZPBUMC//70OALPZzB0dfKmoaFfntdnZ2XTs2JHRo0dz/vx5Ro4cqW4439Q++ugjNdn08fEhMjKyyWMQQgjR8skwWiFs2PXmbFZUlFFRUcbjj0+hvLyU4qIrGCvqnl/z3EAPzEvuxM+16jumsA7OfDG1wy3FFtbBmWUP3fp/ksf00PPcQA/19RdTO9SIrSEs79XyM6aHvlH6vRXH5napEdetxiJzNm2TyVSJn58P3t5eeHt5onN2wmQy1Xt9QEAAISEhjBgxgsjISC5cuEBGRgbR0dFs376dDz74AFCqjW+99RbR0dHExcVRXFysHo+OjiYtLY3o6Gjeeust9RzAgQMHiI6OZsGCBWRkZACo/X7wwQds376d6OhoAKKjo8nIyOD8+fNqxRUgLi6uVt/V4zlw4EDjfojCZsmcTSFEQ0myKYQNu96czby8ywwePIQff0wmPHwIb/7Pm1QYK+q9fu+pEt6I9GqU2FLOlTLv6wu33P6Oto41Xk+IO0d2YeMNE31+03k0C37Df/Fx4v8QQDevptuUvLrgavf92w95bPrVcEv9yJxN22TIv0TP4M70DOpIz26d8PJwwXiNP4MWxcXFHDt2DBcXF4qKikhMTOTYsWM88MADXLhwgZEjR9KjRw+io6P55ZdfWLNmDYB67Z49e9Sk8eWXXwYgLS2NFStWEB0dTUREhLqtQnZ2Nm+//TbdunWjV69eNZJNHx8fioqKOHxY2dM3Li6OzMxMoqOjcXd354033gBgxowZ9O3bl+joaKsN/RVCCNH8yDBaIWzY9eZsOjlp+fabTYyfMIlP131CcVEBmw/WnwCuP1TAiK46wjo4k3KutNb5hcPb8WZkewBeTbzI4h2XWTi8HWeuVBCXWgDAsoe8Wf+z8vzV4e2YEHcOvdaOfz3qx/i7XPnyl0IA3txxmZRzpXX2+dxAD94f4wPAiK46JsSd44upHdQ2Y3ro+etD3gR7afnyl0Keiz9PdqGR5wZ6MKKrDkC914S4c9f8DLMLjXz5SyGuTnaEdXAm+fnO/HVPLl09HZkQd+6698otqWT6vW358pdC/vBpNoZyU433m36pnNFrMjl2qZznBnowubeb+llb3qN5yZ3c+/4pBnRsAyhJZ319VI/nyU+z1M9d5mzapuTfMiktKcZUWakec3Ssvwr98ccf8/3335OYmMjcuXMJDAwkLS0NQN2SIT4+nmeeeUbdA/C1116jd+/eNbZssDwPCQlR9/9bu3YtUHNLBkvfkZGR6t6AlmG7ISEhteKLiYkhMjJS7SMxMZElS5bg5eWFwWBg4MCB6HS6G/58RPN2u+ZsHj9+HHd3d/Lz8+VRHgGZF9ySSbIphA273pzNi9mnKSosYMC9IZw7fZRKoxFjheaafT4Xf55dz3ak29sna51bvOMyi3dcRq+14+CfOrPhcCH/TM7n08c7qEnPgDvaMO/rC4R1cFbbvfOwNydyK9As+E1N6N7ccbnePv/2Q57atvpzgG5eWuL/EED3t0+qCdwbkV4883kOoCSZ3d8+yR8+zebgnzrXmzhbhHVwZvxdrjwXfx5/N+WvvITfDOw8WXzD93rm8xyWPeTNnyO8mPf1Bf4c4cXHKflMiDvHsC46Vj3ix5CVpwEI79wG/8XHyS408rcf8jAvuRPNgt+Uz+73ZBOot4/4PwSo7auTOZu2ydPTp9ax7s71V9EjIiIYPXo0MTEx9c7VLCwsJCAgQH19o8ldfn4+U6ZMoWvXroBSuezSpQs//XRzq1pbKp/Vn69evZo1a9YwZswYFixYUOem9kLciKH26QwZMtTaYQgb0n7zDqC7tcMQt4kkm0LYsOtVNjcmX8RUacSz10NsPVoOgFe7aw+TzS408u73eTw30IP9Z0pqnBvWRccLgzwI8XEi2EuLq5Mdxy4p/eq1dtwb4Mw3x2oPA51+b1tc/3wMUIbXWqqb9fV5LSODXXg18aJ6X0vCZkkAv/ylUD2Xdr6MDm4OpNRR3Hx/jA/vj/Eh/VI5wz88Q3ahUU02d54svul7rf+5gFeHKwu/vDzEk5eHeNYZ/5e/FN7QcOD6+vjrnlzeiPTig/1XaiTRUtm0TQHtbu4LAMuczWsJDg7m1VdfZcKECeh0OtLS0rj33ntrXJORkaFWRTt37gxAr1692L9/v1oRvRX33nsvJ06cqNWHTqdj1qxZ3HPPPaxZs0aSzVZiX3IadwV3po1T401DMHp0arS+rsdkMnHhwgUqKytp27Ytrq6u15xTLYRofJJsCmHDrlfZnPdL51vqd01KPt/88Q7OXqmaW+bn6sCOGR0Z/uEZkjNL+dejfuq5lUl53N9Vx5BAHcv31L2HoKG89j/g1+qzsVw999Pi+U3na1VNG5Prn4/V+Z4b2se8ry8wrIuOd0b78M0xA4t/rxBLZbP16N+/PxEREYwZM4Zu3bqRmJjI1q1ba1yzbNkyQBnmahk++8gjj/D4448zefJkPD096dWrV42ht9V17tyZyZMns2TJkhrHZ8+ezRNPPMGWLVvUPkeMGKFWOI8dO8af/vSnRn2/onVxyDsN3Nq/XTfDzs6OlStXkpiYSElJCffeey+zZs3Cz6/x/x0SQtRPkk0hbNjt2mfTUG7ita0X+cd4X9LOKysN+rs5kH6pnOTMUvzdHBh/l6s6FHb78WLeiPTCs419nVW7L38p5LmBHvzthzx12OqbOy5fs08Ad+faVc6t6UUcnduFDYcL1aGtq5KvNPpncCP3Gn+XK928tGQVGJk1oC3bTygV0VXJV9QhtTdCr7WrlVReq4+dJ4t5betFXhhUtVqvVDabv/q2F+nSpQsbN26sceyVV17hscceo6ioiL/+9a+1htLGxsaSlpZW45y3tzfbtm1T52laKqiRkZEMHjy4RvtNmzZx8uRJfHyUYcDz5s0DlET30KFDnDx5EhcXF3UxoJiYGHWLJWts1SKs43bM2WyqyubmzZvZsmUL7dq1Q6drQ1paGhs2bOD5559Ho7n2dBMhROOR1WiFsGHXW422IXaeLGb3qaotE1LOlZJ2vozCv3RjRr+2NYbCZhca8WxjzxfVjlX3yrcXeXGQst3IqG4uattr9bn/TAlvRravtfXKsUvljP1XJkfndsG85E5GdNXx0le3vurttVzvXntPlfDWA+0p/Es38kpMrElREv+lu5QFhm5ka5VVyVco/Eu3GnNcr9XHsd9j+cd43xqJuaxG2/zVl6jpdLo6h9YGBgYSEhJS75zN+s6FhITU6M/b27vWCrKWe+p0OnQ6XY3zlnPVj3l7exMSEiKJpmgwpbJ5+504cQKDwcCMGc+waNEbeHh4kJ6eXu/1BoOBhQsXMmXKlAbfOz09XR19kJCQoD5vaJ83GltCQgJ79uyp81xjvD8hboZUNoWwYY1Z2axrSKllbqLFtVZ2vfpcyrlS9dixS+XqgkNhHZx5M7K9eq6+PlPOlaoL51x93aZfDTXOVX8P1d9HfX3XN3z26nte614AF4uMdd7j2KXyOo9fHR8on7Hlc64+B7O+PupauAmksikUdVVBhbhdmvucTYCjR49SXFxMcXEx7dq1q/e6tWvXcuXKFebPn9/gexoMBg4ePAhAZmam+ryhfW7atOmGrg0LC0Ovr/tL0BvtQ4jGIsmmEDbsenM2bUX17U32niqhez0Jk7h1MmdTQP1VUCGai9s9Z9Pe3h6NRsOAAQM4duwY//nPp5hMJtq3b8/w4cPrbJOQkKBu9xMYGEhoaCjp6emsWLGCvLw8oqOjGTJkCMB1jwPcd999te6xfv164uPjGTZsGDNnzgQgJyeH9957T13wa+HChWqSmJCQQFxcHB4eHrz++us1+rLca+nSpXUmlSkpKQBERUVhMBhYvHgxGRkZNVaaFqKpSLIphA27XXM2G5tle5OWpK4qpTVJZVMI0dSa25zNI0eO4OzsTFlZGe7u7kyZMoUPP/yQc+fO8fDDDzNkyJA652uGhYURFRUFwLhx4zAYDEycOJH3338fgOeff54NGzbg5+dX53FXV1f69OnDqlWr6NChQ429bkGpJo4dO5b58+erldOZM2ei1+uZNGkSAJ999hmLFy9m8eLFrFy5kg0bNvD666+j1+trJJQGg4Ho6GhiY2PrrV5mZmaqz8ePH0/fvn2ZP38+n3322a1+tELcMkk2hbBhzaWyKW4/qWwKIVqC21XZPH36NEuWLGHcuHHk5uZy+PBh5syZg5+fH1lZWQwdOhR3d3cqKytrtfX19aVTJyUJDg4OZv369QA1ksbvvvsOd3f3eo+/+OKLTJ48GQC9Xs/SpUvVa8aMGaOeW7p0KUuXLlWTzaysLDIzM/nxxx/x8lK2LpszZw4nTpzA19e3Vqzz58/npZdeIjg4+LqfSXp6OhcuXGDx4sUAhIaG8u677163nRCNSZJNIWxYc6lsittPKptCiKbWnOZsHjlyhJMnT6LT6TAYDKSmpnLixAns7Owwm83ExcXRp0+feofSVpefn09UVJRadQTw8/MjPj6+3uOWZPVmWCqY06dPZ/r06cTHx6vn6ko0Afbt28fs2bNvqH+DwUDPnj1vOi4hGpMkm0LYMKlsCgupbDY9R1M5ly+X4uzsTGmpPMqjMw7GCnBsvMSrNbpdlU1HR0ccHBzYvn07JSUlODk54eDggNlsBsDT01OtTF5Pz549iY2NrTGH8lrHAwICiIuLU+diJiUl1ejvyJEjGAwG9Ho9SUlJ6krPO3fu5PXXX2fIkCFqNRVg0KBBrF+/Xq2GVrdhwwYmTpzIvn376h1Ga+Hn58emTZvUe6empt7Q+xeiMUmyKYQNk8qmsJDKZtPr4pBHhw49cXJyoqysTB7lkRCnVM5Qd8WpJWpOczb79OlD3759+fHHH9FqtURERNClSxdMJhNms5lffvkFe3t7QkNDr7vP5pAhQ+jZsyeDBw9WK4Pr1q2r93hUVBTvvPMOd999N97e3vTt27dWn+PHjwfgwoULbNmyBYBhw4bxwAMPMGbMmBpbDcXGxtKnTx+10rlo0SL1XHBwMIsXL2b8+PFs3br1mu/D19eXmJgYfHx8at1DiKaiMVu+8hFC2Ixxqw/z02UzT2v2UNllKJVFedi7eMhjK370cKjgqwI/PB2NbJzWy9q/RVu8casPYy7IZt2z4U1yPzs7OwoKCjCZTNjb2+Pq6orJZGqSe4sbt2jDAX4zerWaP4N7kw8T1qt7owyjTcsu4pVvTjHO7QyPPzS0EaKrLTs7mxUrVuDu7s60adPw8PBg6dKlHD58mMmTJ9OrVy+Cg4PrTDZzcpQtqqoPX01PT8dgMBAcHFyjiljf8dTUVPz8/NDr9WRnZxMcHExOTg6FhYX4+fmRnp5OaGhojfta9v708/NT24AyBDY9PR29Xk9wcLD62tI+NTW11v3rey+WewQHB5OamlorBmu7d/EO7g/rzvvjg6wdirgNpLIphI06faWCvzAAUsoAHSCPrfsRoJixXWUIX0uj0Wg4ePAg33zzDQUFBbRv354JEybQufPt2x5CiBvRnOZsAnTt2hVPT0/atWuHj48PGo2GadOmUVxcTNeuXbG3t6+3bV1zJOtbhKe+49WTOMs1vr6+at91JXnV+6r+XK/X17j+6teW7Vmu3hZl0aJFteKr/trWEk3R8kmyKYQQQljRb7/9xrvvvktWVhZmsxmNRkNhYSHR0dG0b9/e2uEJ0ahu9z6bbdq0wcXFBRcXF0pKSggICLht97I2Pz8/dSuV6seEsCWSbAohhBBWdObMGX766SeeeWY6ERERfPTRKlJTU8nLy2v2yWZ9i5zk5OSQkpKi7m0obFNzmrMJUFlZybRp09Bqta1iGPrV1U4hbJGdtQMQQgghWrO69v1r6bKzs4mLi7N2GMIKlMrm7VFWVoarq6u6qJMQwvqksimEEEJYiUajwdfXl9DQUBISvubbb7dgNBoZMGAAHh4eta7PyckhPT2dIUOGADUrh3v27CE4OBhfX18MBgO7du0iMzOTfv361VhUJCsrC39/f44ePcro0aMxGAzEx8fXuM5yr/j4eNzd3Rk9erS6dYKlfVJSUq02V8vPr1pN22AwsHnzZgA6dOjQ8A9P3HbNbc6mEML2SGVTCCGEaGIFBQXk5uZSVFSEt7c3zz77LJ06daKkpIQ+ffrw+OOP1zuE1rINQk5ODtOnT1f3zlu0aBF6vR6DwcD48eNJSEgA4Omnn1b38EtKSuLRRx9l27Zt7N69m/nz5zN79mwKCgoIDw9XV7HMyclh1KhRABw6dEjdtiEpKYmFCxfy4Ycf1mpTlzlz5gCoMe3evZuzZ8/W2MpB2C6jyURRcUmj9nk7K5tCCNsjlU0hhBCiCRUXF/PFF19gMpno0aMHe/fu5amnnqJ///6cPHmSCRMmcOedd9Y5vNayqqXBYCAlJYUXX3yRpKQkgoOD8fLyQq/Xk5CQgJeXF7GxsQCMHTuWUaNGqRXQQYMGMW/ePAwGAz4+Ppw4cQJfX18OHjxIdnY2vr6+vPfeewwePBiATp068e6776rbJ3h7e6t9V29zLbt27aoR04ABA9TnwnbsTz3CrgM/k5dfyJMTIvHz8mT95h1cys3nyQmRGI2VuLq0oUtH/1u+h1Q2hWhdJNkUQgghmtC5c+fYsmULDz30EE5OTuzfv5/u3bvj7OysboNiMpkICQnBxcWlVvvIyEhSU1NJSEjg9ddfZ/bs2fTs2ZNhw4YBkJmZqT4HJUE9fvy4+trLywtA3Z+veqKYlJREaGgoGRkZNTaAX758Oa6urjXaX93mWq6Oqa69AYV1GI2VbP7uB9q66eno7820SQ/Svl1bAPLyC2vss6kkoz/hYO/AHx998JaG197u1Wir+9e//sWRI0cwm81ERkZy//33o9PpKClp3GqtEKJ+kmwKYaPu9Kx/PzAhRPNl2VDesjF8eXm5ekyj0XD27FkcHR0JDAysM9mMiIhg27ZtQFWiuH//fsaNGwdAQEAAcXFxzJw5E1CGxAYF3dxm6YGBgXTq1Ento6Hc3d05dOiQ+jorK6tR+rUFRqNSgXZwaJ5/Z6/+7Bs83F3pH9qzVvJ49ZzNAaE9GRDak5NnsjAYijEajbi66OrqlpKy8jqT0aaobF64cIGPP/6YHTt2AMrekp06KfctKyvD0dGRioqKWu0SEhLIzMxs8O/76qstW+Y5N3TlZcsc6luJLSEhgbCwsGuOQMjJySE7O1tWtxWNTpJNIWzQghGdyMiVb15Fbd76xluoQ1iHp6cnvXr1YteuXdjZ2REQEMCdd95JUlISZrMZFxcX3N3d692APjQ0lPDwcFatWgXAsGHDmDNnDvPmzQNg6NChvPPOO0RHR3P33XcTGxvL4sWLbyrGSZMmER4eTkFBAW5ubgQEBDToP8ujR49m+vTpAHh4eHDw4MFb7suWGI2VrPtqOwBTHh7RLBPO3nd2YUBoz5tq06WjPxsT99LWTc+wAX1qnc/LL+STLxPpGdSZiPCwGueaorKZlJTEzp07MZlMDBw4kJkzZxIQEMDp06dJT09n+PDhtdqsX7+eVatWMXHixAbf37LaclRUlBpLQ5PN7Oxs5syZc0vJZlxcHP7+/tdMNuPj4wEk2RSNTpJNIWxQ/05u9O/kZu0whBC3gaenJ0899RRXrlwhNzeXJ554grvvvpvvvvuOK1euUFhYiKOjI1pt/V8sfPrpp4SFKf+JHzt2bI2N6/X/n737D4u6zBf//xx+CgwgRgKGGupooSmDv0oxyd+FC1LqRmnWui4b2yc398jZuPbrxcU5h23hrFrrYqzHNju0oGEKx1lLrSVRShRGzSgdDS2UwSwCBxVk4PsH17ybgQFFfozo63FdXc77Pe/7ft/vUXZ5zeu+X7dazY4dO9i1axc1NTW8/fbbyi+QkyZNsrl27dq1yuslS5YwaFDLWjytVsuZM2eUX0BHjhxpt711G3ss/avVaqW/4OBgli5dSklJyc19YLcpS6A5adyDAGT/30d9LuA8+fW3XKtvaPf9jvbZHBx0L19/27Y4VHXNZd775ycsjZ1Dyeen2HegxCbg7OnMZn19PWfPnuXKlSuo1WpUKhUuLi5cvHiRf/zjH1y4cKFNsKnX68nLy8Pf31/5922pnlxTU0NMTIzNeumOzoP9assGg4GPP/7YpoKzddXo1l/otK4Gbc1kMvHuu+/y7LPPtjslXa/XKxWj7Y0DUMav1+spKCgAUMbR3nMK0VkSbAohhBC9bNiwYYwZM4ZTp04RGhqK2Wxmzpw5DBkyhBkzZuDubv8XfAvrX0oDAwPbZE3UarVSEMhrAnRYAAAgAElEQVSaVqu1yVxYZ0la9xEYGNgmi9K6vaWNZfqhheUXVuv2rfvraqbHkawDzVHDBivn+1rAaaq7wnc/1Nz4QjvUXp7cO8DX5pwl0Fz0xHT8fL2ZFTGefQdK2HeghMDhDwA9n9n08PBQXjc1NfH555/zt7/9DWdnZ4qKihg8eHAHrX8SGxvLnDlzAJg7dy4ffvghgYGBds+r1WpiY2PRaDSEhISwefNmm7XNZWVlrFu3jnHjxhEREcEHH3zAtGnTMJlMys/N+vXrlSm8hYWFzJs3j+TkZKAluLSWmJhIVFRUu4GmTqdj8eLFrF27lrS0NMrKypT3Tp06BbRUxB4+fDhVVVWden4hOkuCTSGEEMIBnJyccHFxwdXVlfr6ekJCQmyK8ojbk1Nzk91A0/K6rwWcHelon81BAfcwwNdbOW4daFpYAs4vjn8OePd4ZvP777+nuroaZ2dnVCoVV69e5dChQ5jNZsxmM6NHj0alUtHc3Ky00Wq1SgGrqKgoZdsgH5+WGUYDBw6koKBAKZJl73xH1ZatKziHhoaSkZHBtGnTCAwMJCYmhsrKSs6dO0dBQQHx8fG89NJLHDhwwOaLncrKSgAyMzPp379/h1/WJCUlKe3j4+OZPXu28p71OtIRI0ZgMBhu+vntfYElxI1IsCmEEEI4QExMDFeuXCEwMJD6+npHD6dL+nKWsrPGXC0jLPRhm0DTYtSwwVxvbGTt5m309/Fm/BgNACUnWraNud2OR4YEEzl53C19Dl9/U8mujz7l3nv6s/TJObz5j3x+/Uy0TaBpMStiPO9/WMiwKwZcqt3pyczm1q1b0ev1uLq60tDQQGNjI83NzfTr14/Jkyfz5JNP3rCPiooKm8zkwoULGTVqFMXFxe2e76jasnUb6/csGcxly5bRv39/5fzp06fbXTu5atWqdrOR7bW3vr8l8LRkLe1p7/mFuBUSbAohhBC9rL6+Hm9vb7y9vft8oHm3Oe8cQMnnJ3lw+JA22cvGRjMlJ04xOSyUwUH3KoHX7fynveDQoqM1m+MeHI63V8uUVQ93N0beP5jDx04y59EJba6trrlMhfF7Kt0CCfXr/noEKpWKmpoatm7dyocffsjVq1fx9vZm9OjReHh4YDabGTp0KLNnz2bgwIE2WU17LOs2W08jt1RRbn3+5MmTHVZbvnTpks17fn5+AGRkZChTagsLC5Xs54gRI9Dr9XYDzm3btrFixQqys7M7fAaj0ahMe7VMo9Xr9QDs3bsXgD179tht297zC3ErJNgUQgghhLhJ37vfyyPh/dtMl7Ws43w4LLRN1rN1QHe7Hd+qYUN+Kg711OOPKuszrQsCWabXTp7yCHsKL/XImk03NzcOHz7Mjh07MJvN+Pn5MWfOHBYuXIi3tzdNTU3tVne2Z/r06SxevFip6AwtgVd7529UbbmoqIiEhARCQkJITk7mwIEDQMsWQykpKSxcuFAp0AOQmppKRESEUmArJiZGeS8qKoqDBw+SlJTUbpXptWvXMnfuXBISEjh27JhyPigoiKKiItLT06murubixYvKe76+vmzevJng4OB2n1OIWyHBphBCCCFEJ7Ren2l53XodZ1/X0ZpNe6wLAs2KGG+zjvP8FSfgUo+s2TSbzVy6dIlz586h0Wh44okneOGFF2hqagJa1kffKJtpXbVVrVZTVVWlVGMNDQ294fn2qi1PmjSJbdu2MWjQIIqLizlz5oyScUxKSlIq2K5bt05pExUVxYEDByguLsbX1xe1Wk1QUJASfKamppKZmYnJZLJbJMiy1UtFRQVr1qyhpKSEoKAgAgMDlX4XLFjA1KlTCQoKArCpeNvecwpxK1TNN/rpE0IIIe4yC976nObaSrJ/FeHooYjbSEruIb5q9GfnLx4CWrYOKT72JcAdF2gC/OnNbH4VN7/TmdB9B0q41tDAharvlYJBJyrr+P3usyzw+YZnnpjerePs168fx48fp6CggPvvv5+IiAg8PT279R63I8v2KNb64jYlE1L/xYzxo9gQO8LRQxE9QDKbQgghhIPp9Xq+/vprGhsbGTp0KOHh4ajVahoa2t8DUTievWq0d5KO1mx2ZFbEeA4c+Zyp48e0CVR7IrNZX19PaGgoDzzwACqViqamphtmMoUQvUOCTSGEEMJBGhoaKCwsZPPmzRiNRu69915eeOEFnJyccHJywsPDg6tXrzp6mF1iMLRUPtVoNB1eExQUhFqtbrcwyu3qTgwyu0PEhIfsnu+JNZvNzc00NjZ2a599gb29cIW43Tg5egBCCCHE3cpoNLJ9+3YqKioICQnhhRdeYN68eahUKr744os+H2imp6ezcOFCdu7c2eF1a9asUYLSiAiZuny7OHjkBNeudW+15J7eZ1MIcXuRYFMIIYRwkPPnz3P+/Hn69euHWq1myJAhODs7s3//frKzs9tMBTSZTBiNRuXYEqBBS+BqMplsjvV6fZtzBoMBk8lk07b1ddbnW9/D0r69NtZj27NnD6+++ipLly7FaDS2GXtH7e250f31er2yvUPrZ7O+n6Ufe/3f6LlE17RkNoUQdwuZRiuEEEI4gIeHBw0NDZjNZlxdXfn222/5v//7P7766iv27dtHTU1NmzaVlZWsWbOG7OxsTCYTYWFhHD16FI1GwyuvvMK6detQq9UkJSWh0+kIDQ0lPz+fAwcOoNVqycvLIyMjg9DQUMrKykhISKCgoIBLly5RVFREVVUVarUak8lEbGws/v7+lJWVERUVRWpqKnl5eeTm5irjsW7T2s6dOykqKgLA29ubiooK4KctFNasWUNiYmKnpsx2dP/09HRKS0uVPQ0tewlGREQQHR0NQH5+Ptu2bWP9+vUUFRWxdu1aZTw6nY6kpCTlM7N8rp1VUFBAVlYWAC+++CLjx4/v8PrKykrWrl2Ln58fSUlJnb5fT7qZNZv5+fkAymd8I5LZFOLuIsGmEEII4QBms5lr164BLZvSX7t2jU8//ZSSkhJqa2sZOXIkKpXKpo1Go7HZoD06OpqSkhI0Gg2XLl0iMDCQwsJCdDodBw8eVNZAJiYmKsEXQHZ2NkajkeHDhyuB6OzZszEYDGi1Wt59910mTpzIokWLgJaA7eWXXwbg4sWLSt/WbVpbvXo1paWlSkCZmZnZLZ9be/dfvXo10JKdnDt3rs3azyVLlhAVFUVSUhJZWVns3buXwsJCMjIyiI+Px2QykZSUxIYNG1Cr1YSHh/P3v/+93X0M21NZWcljjz3Ghg0bOHv2LBMmTODy5ct2g3FoCdQseyjGxsZ24VNxjL/+9a/k5ORQVVVFYWEh6enpN2zTE2s2hRC3L5lGK4QQQjjAZ599hk6nw2w2c/36dRobG7l8+TI//PADAwYMYN68eXbbRUVFodfr2b17N4mJiezfvx+9Xs+cOXMAlIylJcDRarVKhhFQ9syzbI9gCcj8/f05efIk0JKdO3z4MGlpaaSlpREdHc3ly5eV9pa+rdv0lvbun56ejpeXF0uXLuX06dM2bQYNGgTA0KFDiYyMBFr2ErRk5QwGA6dPnyYjI4O0tDRKS0vx8/Pr9Njef/99AH7zm9/w9NNPA3DkyJF2r584caLyud6ObrRmc9myZVRVVWEwGFi1atVN9dmbmc0jR46g0+nQ6XTKvwlXV9deu78QQjKbQgghRK9qbm7m6NGjbNiwgcrKSlQqFQEBAfTr14+Ghgb69+9PbGxsu4VyHn/8cYqLi/nxxx/RarVUV1dTXFzMww8/DICvry/Hjx9Xru/M+kPL1F0/Pz8lG2jt448/brfNzaitrVVeW6a7dlVNTQ0Gg4GsrCxlSm1cXFyn+lCr1YwYMYLs7OxuGZO1L774QglwWwsKCur2+/WmkydPMmbMGB599FEOHz58U1NpeyOzefXqVXQ6Hbm5uXz//fcMHTpUmS7t6uqKSqWSbYWE6CUSbAohhBC9xNnZmfPnz7NlyxYqKipwc3Nj1KhRPPfcc4wcORKz2dzulEsLrVbLvHnzSE5OBiA8PJxVq1ZRV1cHQGRkJMuXL2fs2LGMGjWKTZs2KdferKioKBYvXswHH3yAWq1GrVbf0vpFazNmzCAsLIyHH36Y8+fP22Rbu8Pp06fR6/WcP3+e/Px8EhMTb7qt5dmSkpKUqcMajeaGfxc3w9fXt8t9OMqN1myOHz+ed955B+CmP6uezmyqVCpKSkr43//9X+rq6njooYdYsmQJEydOxGQycebMGYYPH96mncFgYOHChZw+fVr5WbpVer2etLQ0srOzyczMpKCgoMtfZOj1eiIiIm5pbHFxcZ1eH92Zcb333nudnnIu7h4yjVYIIYToJSqVitraWk6dOoXZbObBBx9k2bJlhIeH4+3tTf/+/W/Yh1qtZuXKlSxYsACAWbNm2QSTgYGBHD16lP3795OWlsa4ceOU9YzBwcGEh4cr11pnosLDwwkODgZags1t27Yp00pPnTplt711G3vCw8OVIESj0bB27VoyMjLw9vYmOTlZec/6uo6yY+3dv6O+o6OjldfBwcHKeNVqtc29PvzwQwDS0tJ47733bqkirSWwrKysVKbHTpo0iZKSEn75y19iMpnIysq6o34xt3wZcbN6uhptY2MjZWVlXL58mX79+jFw4EAeeOABrly5wq5du8jJybHb7uOPP2bJkiVdDjTvNlqt9o769yy6n6q5dV11IYQQ4i634K3Paa6tJPtX3bvno4eHB2fPnuXNN9/E1dWV2NhYRo8eTVNTU7fep7e13sakOzKhrbcwCQoKUtaZOkpK7iG+avRn5y8esvu+yWTi8ccfV9Yx/tu//Rvp6elkZWWxdOlSTp48SVpaGps3b7bZ1kalUhEbG6us+bxd/OnNbH4VNx8/X+8u93Wiso7f7z7L/KEqnnukZ6fR/uUvf2H79u14enpyzz33MHv2bJydndm1axf9+/dn48aNNtdnZmYqa06jo6PJzs5Gp9OxePFiAJKTk5UvbG72fGlpqU1m08/Pjy1bthAdHc2mTZtQq9U22dQRI0aQm5uLRqPBZDKRmprK66+/DsDRo0cxmUxKZrOwsJCUlBR27NhhN9A3mUysWLGC/Px85QsVS2bT+p7WY0lPT1e+tLJUYjYYDKxZs4b8/HxGjBjBsWPHiIuLU57lwIEDAEoW91ZNSP0XM8aPYkPsiFvuQ9y+ZBqtEEII0UuuXr3KkCFD+K//+i9UKhVNTU1cv37d0cPqsp07d1JaWqoch4eHK7+E36q0tDSbY3trSG83arWawsJCSkpK8Pb2ZuTIkUDL2CdNmsTIkSNZv349//Ef/2HT7siRI3h7dz2g6wt6es2m2WxWvrxRqVR8//33SiEoS5Xn1izrOS2vjUYj69evp6qqCoAVK1ZQWFiIRqOxez4wMJDFixdz9OhRgoKC2mT6LFvpZGRkkJSURGpqKqmpqWg0Go4dOwZATk4O69atIyMjQ2lvva2Q5csXg8HASy+9pFRkticxMZGQkBDq6uqU6beWaeUJCQlKUJuens7GjRtZsGABe/bsabON0cKFC3n11VfbBJLV1dXKta2/FBKiNQk2hRBCiF5UX99+dc++qquBpT09Uaynt9jbW9MS5NibdnqjvTgd5Wb22eysnl6zuW/fPo4dO4a7uzuNjY00NTVRXV2Nk5MTw4YNIyYmBpVKRUcT+/Ly8igqKiIgIEA5FxkZSVlZWbvnk5OTlWz+okWLbL4siY6OtvueJYNZXl5uk4V8/fXX292/ds2aNeTm5nY4dXnLli1KQKzVapV+9Xo9RUVFhIWF2YztxRdfBGDjxo0sXbqUwMBA9Ho9AwcOVKoqW4uMjOyW9czi7iBrNoUQQgghRK/oqTWbzc3N7Nu3j3fffZcLFy7g4uJCYGAg9913H4MGDWLy5Mm89NJLjBs3rsNA0yI5OZm6ujrlP0v2s73zPj4+nR6zJYOZkpKiTEm9kUuXLilrqDvSXjA4ZcoUm/FnZ2ejVqvZsWMHoaGhDB8+nMLCwpt/CCFuQIJNIYQQQgjRxo322bwVPZHZdHFxobi4mE2bNlFVVYWrqyvjx4/nD3/4Axs2bGDDhg3853/+Jw899BDOzs437G/GjBkkJydjMBhu6vykSZPIyMjAaDRiMpnYtGmTzfv5+fnKuuZNmzYpW+GUl5czduxYNBoN7733nnL9smXL2i26s2PHDpKSktqMwVp0dDSZmZlASzbTMo3YsueuTqdr00atVhMVFUVycjJlZWUdXtuehIQEJVAdN24c0DLtNyEh4ab7EHceCTaFEEIIIUSv6InMppOTE99++y2nT5/G1dWVhx9+mPj4eB588EH8/Pzw9/fvVH+W6sZhYWF4eXkxe/bsDs9rtVqWLFnC8OHDmTp1Ko8++qhNf1OmTGHNmjUEBATQv39/nn32WaAlOFu+fDleXl6MHTtWuT4tLY3y8nK8vLzw8vKyCSzVajW5ubmEhYW1WzE5JSWFjIwMvLy82Ldvn03V5Q8++ICkpCS8vLwYN24cBoMBg8Gg3Ku0tJSYmBigpVCQ9bVC3AqpRiuEEEK00lPVaEXfdqNqtHeaA0c+Z/xDo/Bwd+tyXz1ZjdbDw4N9+/aRlZVFaGgoCxcu5L777uvzVZ7vFlKN9s4mBYKEEEIIB6utrcVkMtHc3Iynpye+vr64uLjIL8vijtMT1WgbGhqYOXMmjz32GCqVisbGRsxmc7fe43ZkqTRr7cCBA2i1WgeNSIi2JNgUQgghHKSpqYmvv/6ad955h5MnT+Lh4cHPfvYz5s+fj5eXF42NjXfE1iiibzp45ASjNfd3S2bToifWbJrN5rsiuGxNq9VSV1fn6GEI0SFZsymEEEI4yKVLl3j77bfZv38/KpWKadOmMWfOHDw9Pbl48eJd+Qt0e5KSkm65bU5OTocFVUTv6alqtEKI25MEm0IIIYSDVFRU8OWXX+Lq6sqgQYOYMWMG9957L1999RXvvfeeBJtWXn/99Vtum5eX124xFdG+vrjPphDi9iLBphBCCOEArq6uXL58mfr6elxcXPjuu+/47LPPOHToEDk5OXb3ujMYDMqWBtBSzdISRGVmZirZO4PBQFJSEnFxcWRmZirX6HQ60tPTyczMJCEhAYPBQGFhoXKdNct5y3Wt29tr05rRaFTGkZOTo5zPyclR+tbr9cr5uLg4dDodCQkJNveNi4tT/jQYDDb9JiUl2QSSOp1O6dtoNJKenk5+fj6JiYmd2sZB9AzJbApxd5FgUwghhHAAV1dXXFxaSic4Ozvz/fffs2vXLjZu3Mjhw4dRqVRt2gQFBZGRkQG0BJRbtmxRgrXc3Fw0Gg1Go5GwsDDGjh1LYmIix44dY+PGjUBLJjU5OZnQ0FDGjRtHQkICu3fvJiEhgVWrVinBnV6vJyUlhcTERKKioggLC7Np7+vr26ZNayaTieHDhzN06FASExMZP348AOnp6WzevFnp+/nnn8doNAIt+xFmZWWxYsUK+vfvz7p16wBITExU/gwKCkKtVrNo0SLlvGVPwszMTNavX09CQgIrVqxArVazYMECpkyZwvLly5UxiJvTV/bZFELcvqRAkBBCCOEA3377Lfv377epOPvdd99x8eJFZa9AJycnrHcoU6vVhIaGYjQaKSkpYe3atXz22WdoNBo0Gg0ABQUFrFy5kqeffhpo2bMvICCA1atXAy0bvk+bNo1p06axatUqduzYgVqtJjo6GqPRiEajUTalT0tLU+5tCWqjo6OVvq3btLZr1y5WrlxJfHy8zfnk5GTOnDlDYGAgWq2WsrIyCgoKlD4TExOVapqWYNJybF1l88KFC1RUVHD48GFlH8VVq1YpfVtoNBr8/f0ZNWqUzXnhGD1RjbY9V65cUQps9evXD3d3d1QqFbLrnxC9RzKbQgghRC+rqKhg48aNfPrppzQ3N+Ph4aFsqh4QEEBMTAwxMTF2fymOiYmhpKSE/fv3Ex8fT2lpKSUlJcpG8jU1NQwd+lP2SK1WdzgW6/fLysoAqK6uZvny5SQmJpKYmMiBAwfsBpTWbVprPQ5r1kGfj48PNTU1dq8rKiqye96SwfT19WX58uXt9i26pq+u2WxsbOTEiROkpKTw61//mn//93/n0KFDys+as7Nzj49BCNFCgk0hhBCiF1VXV/POO+9QVFREQ0MD9957L0uXLuWPf/wjqamprF27lueee46AgAC77cePH2+z9tDPzw+dTkdkZCQAoaGhZGRkKOsY9Xo9U6ZM6dQYw8PD2b9/P1qtVvnvRkFra63HYTFlyhSb9ZsFBQWEhoZ2qu+CggLWrFmjZEPb69seyzpOaFmXalkbm5mZqUznFT2np9dsqlQqvvrqK9atW8eRI0fo168fs2bNYvz48TQ3N1NZWdmnM5ut121b0+l0si5Z3HYk2BRCCCF6Sb9+/fjhhx84fPgwDQ0NBAYGsmjRIhYtWsSYMWPQarUMHDgQDw+PdvvQaDRs2bKFqKgoAB599FEOHjyoZPSmTZtGVFQUU6dOJS4ujoiICGWd581aunQpBw8eZPbs2cTFxSnBWWe0Hoelj4yMDJYvX05cXBzjxo0jJCSEadOm3bC/ESNGMHv2bAwGA5GRkcybN4+4uDiOHz+uXGPdt6WYEEBISAjPP/88Op2OyspKkpOTgZasrCUzW1BQQGVlZaef807WF9dsNjU1UVpayrlz53B3d2fMmDE89dRTeHt7c/jwYbZt22Yzdb2vCQoKIiYmxu57FRUVVFRU9PKIhOiYrNkUQggheonZbMbFxQV/f38CAgL42c9+xpw5c7h+/bqytuxmHD16lKCgIADmz5/fpvBNamoqL7zwAiaTiU2bNilZyZiYGGbMmKFcd+DAAeV1SkoK3t7eQMtU1GPHjinrNC1rJVu3t25jj/U4LNNwNRoNVVVVGAwG1Gq1zfRc6+m6Go3GZnwHDx7EYDAQFBREfHy8Mo6goCAlSGyv79TUVBYtWkRQUBCBgYGcOXMGgGeffVbpf926dTIFtxf09JpNs9nMjz/+SGNjI+7u7pw7d46ioiKcnJzIzs6msbGxTRudToePjw/Tpk3DaDTyxhtvKEWnEhISlC9rCgsLyc7Oprq6miVLlihf+KSnpzN48GDli4+kpCTeffddCgoKSEhIsPkyJTMzk4KCAkJCQkhKSkKtVtu0Ly8vb9PGWmVlJTt37lTWYBcWFpKRkUFISAh+fn74+Ph034cpRDeQYFMIIYToJWazmREjRrBu3TpUKhVeXl63VLDEOkBrHbDZu8YiMDDQJqCyLrhj73rr9+21t7RJT0+ntLRUOR8eHq78MmyvX7Va3abv1vdrfU3rY+t+W38eN+rb8gzWU4Ml0GyrL67ZdHd3x8XFRfmZKi8v5+2338bJyYlz587ZnbLt4+PD7t27mTZtGgUFBbz++uttttQpLCxk3rx5fPDBB0DLFy2WALW0tJSsrCzefvttNm3aRGxsLMuXLycmJoZ58+ZRV1cHtASa586dIzExkX379pGYmEhGRobSfsOGDZw/f96mTWsmk0n5WbMeU21tLUlJSSQkJHTr5ylEV0mwKYQQQvSSpqYmmpqabIKcvrx+zGLBggXMmjVLOe7s+k5x9+jpzGZZWRkGgwE3Nzeam5sxm82cO3cOs9mMt7c3M2bMwMnJyWYq7bRp03jppZdITU1l//79rF27Fr1eT21trVJ4Kzs7m23btikZxzVr1pCdna0cJyQkoNVqWbFiBYmJicp64uXLl2MymVCr1axatYro6GilynN+fr6SNbXOZlq36UjrMckUWnE7kmBTCCGEEF3SXqVa0bcdPHKC0Zr78XB367Y+ezKz+fXXX/PWW29hMBhwdXWlX79+NDU14erqir+/P48//jgzZsywu2Zz6tSpSoGoGTNmsHPnTqqrq3nhhReAlsJegwYNUq5Xq9VUV1fbHYdlKx4Lg8HQZjuf1q9bs27TntZjEuJ2JMGmEEIIIYToFT2R2XR2dqasrIyNGzdy6tQpmpubGTJkCLGxsQQEBGA2mwkICCAgIAA3N/uB86OPPkpKSgqPPvooGo1Gmapq+SIlPDycTZs2KZnI4uJiwsPDOzXOKVOmcPLkyTZVlG9VSEgIxcXFSlBaUFCgVKUW4nYhwaYQQgghhGijr6zZdHV15csvv+Tw4cN4e3sTEhLCc889x2OPPYZKpQLg6tWrHfYxfvx4li9fzpo1a4CWLYX69++vvP/iiy8SGxvL7NmzlXM7duzo1DjXrFnDvHnzyMvLA7ApMnQrXn75ZYYPH05ubi4gMwzE7UmCTSGEEEII0St6IrNpNptxd3fH19eXBx98kEWLFjFt2jSuXbt2031Yqh9bCkVZgk4LtVrN3r1721RoBtuqzBqNhpSUFOU96wrL06ZNs1stuXVVZ+s29sZp6T8wMFDpT6PRtNnTVojbgQSbQgghhBCijb60ZnPWrFmMHTsWtVqNr69vp7YSsrBXsbijayw6qg7d+np71ZJbB5aW9+Pi4mzOWzKh7VVflsJc4nYkwaYQQgjhQPX19Wzbto1Dhw5hNpuZMmUKTz75JPfeey9Xr169I6rVCmHRE5nN69ev4+rqyn333det/Tpa6wJClr11hehLJNgUQgghHKSmpoacnBx27tyJk5MT48aNY8KECXh5eXH58mU8PDxoaGhw9DB7lNFopKSkxO7aNXtTFkXv6StrNu9U8u9e3AmcHD0AIYQQ4m514cIF9u/fT319PSNGjGDJkiWEhYXxww8/sG/fPurr6x09xB5XWVlJVlaW3feKi4spLi7u5RGJntSS2RRC3C0ksymEEEI4gEqloqqqipqaGlxdXamvr6e6upoffviBHTt2UFxczJw5c2zaGI1GDAaDsol7Tk6Oso1CYWEhGo2GwMBATCYTn3zyCRUVFUyaNEnJkOj1ei5cuMCgQYM4efIk8+fPx2QykZeXZ3Od5V55eXn4+voyf/581Gq1Tfvi4uI2bUCJxQwAACAASURBVForLCykrKzMpg8Ak8nErl27ANpMfbTcNzg42Oa85d4+Pj7KOjV7Y7S+b2hoqPJZ2TsnOtYTazb/YBjEO/8rAaf4yXfuslfonUyCTSGEEMIBPDw8cHZ2BsDFxYXz58+zdetWPvnkEz7//HNcXV3ttktJSWHv3r0YjUaWL1/OqFGj0Gq1pKSksGPHDkwmE7GxsWg0GsaNG8fzzz/Pq6++ytNPP01xcTGrVq0iOTmZ8vJy9u/fT3V1NeHh4URERHDmzBkCAwMxGo3MnTuXhIQEjh8/zubNm9m7dy/FxcVkZGQwdepUQkJCbNrYU1ZWBsD+/fvJy8sjOzvbZnwhISFs3rwZf39/oGUj+7CwMJKTkzl48CA6nY6EhAQAZewrV65k0aJF7Y4xMzNT2W+wtrYWwO454Rizh3mRPEHl6GGI28jD/7j5qsGi75FgUwghhHAAk8mEwWBQCgA1NTVx5swZTp8+zfXr15k+fTpOTk42BYIsQZ3JZKKkpISVK1dSXFyMRqPB398ftVqNTqfD399f2Xw+JiaGuXPnKhnQKVOmsHr1akwmEwEBAUqwWFpaSmVlJYGBgbzxxhtMnToVgKFDh/L6669jMBgAGDhwoNK3dRt7nn32WQwGA76+vixfvhyATz75xGZ8Dz/8sPL673//O2vXriU+Ph5o2evQ2pQpU0hNTQUgKSnJ7hiPHTtGTEyM8ryA3XPixnpizaYQ4u4iazaFEEKIXnb9+nVycnLQ6XSYzWbMZjMNDQ1cu3aNpqYmxo4dy1NPPWW3Eu2cOXPQ6/XodDpefvllCgoK0Ov1REZGAlBRUaG8hpYA9fTp08qxJYtomXJqHSha1keWl5fbbGi/du1aZR9AS/vWbVozGo0EBASQlpZGTU2Ncr71+Ky3aygvL2fSpEnKsY+Pj02f1vdub4xpaWns37+fcePGUVhYCGD3nBBCiJ4nmU0hhBCiF125coW8vDxyc3O5cuUKarWaiRMnct9999HQ0MA999xDWFgYQ4far9o5a9Ys9u3bB/wUKH722WcsWLAAgODgYLKyspTsoNFoZMSIEZ0aY0hICEOHDlX6uBV5eXkkJycrWdRVq1YB4Ovry/Hjx5XrLly4oLz28/PjwoULyjrQc+fOtfs5dDTGjIwMZUpuXV0darW6zTlxYz2xZlMIcXeRYFMIIYToJf369ePcuXP885//5PLly/j4+DBjxgyef/55fHx8aG5uxmw2d9iHVqslIiKCzZs3AxAZGcmqVatYvXo1ANOnT2f9+vUkJCQwbtw4MjIylKmnN2vRokVERERQW1uLj48PwcHBdrcm6UhwcDCLFy/Gx8eHc+d+Kggzf/58ZUqtn58fpaWlynsrVqwgIiKC5ORkqqurOXz4cLvBZntj1Ol0VFRUUFtbqwTZ9s4JIYToeRJsCiGEEL2kvr6e+vp6vv/+e1xdXYmMjGTp0qV4enrS2Nh40/1s27aN8ePHAy1rMq0rt6rVanbs2MGuXbuoqanh7bffVjKFkyZNsrl27dq1yuslS5YwaFBLVUitVsuZM2fIy8sDYOTIkXbbW7dpLSoqim3btlFRUUFSUpISNKrVaqXv4OBgli5dSklJiXLfAwcOUFxczKxZs1i0aJHSX+t7tzfGQYMGUVFRweDBgzl48GC758SNOWLN5oGTP4BT2wJCLioVD4/ob6eFEOJ2pmq2tyBECCGEuIsteOtzmmsryf5VRLf26+bmRm1tLUVFRbi4uDB27FgGDBhAU1NTt96nt1kyhxa3kgntC1JyD/FVoz87f/GQo4fSKw4c+ZzxD43qlmm0Jyrr+P3us/h5uXdYjTZr/xn+v2UzUangN7/5f2zY8Beamsz85zv/Yun0tlnpjz76CLVazeTJk3+614kTAIwZM6bz4zxxAi8vL0JCQjrd1tJ+4MCBDBw4EGiZTh4TE3NLfbX20UcfUVlZCUBQUBAzZ87sln4768qVK3z++efKZ/7RRx/xyCOP4OnpeUv9PfyPWn4+xpsNsTLr4E4kBYKEEEKIXtLQ0ICnpyczZ84kMjLyjgg0xZ3r4JETXLtW3+v3bWiop77+Gv/4xz+4etXED99Vtnvt9u3befbZZ7l48aJy7ujRoxw9erQ3htpGRkaGzVi60/bt25UvdbZv385rr73WI/e5ka+//potW7Y45N6i75FptEIIIUQvsgSXd9LEojsxiykc54MPdvPmm5nU1dURu+BJVv6/eMC33euTk5NJTk5WttBp7dChQxgMBry9vZk9ezaenp7k5eUpr+Gn7BxgU0DKkk2cM2cOe/bsYcmSJe32+dFHH3Hq1Cl27doFtGRWL1++rPR18eJFPv30Uy5fvsycOXOU7OdHH31EQEAAVVVVyr0s77U2f/58xowZw5NPPsnYsWP5/e9/z4kTJ6iqqkKtVuPl5cWYMWNueK+6ujoMBkObe1meNywsTMkMW9qcOXOGRx55hF27dnHq1CmysrKUz8NkMtl8lq37sB7Pk08+ectZUNH3SGZTCCGEEEK04Yg1m83NzTw8MZy/bXwdT08PMv7y34QMsb8u2CIsLAxfX18OHTpk933LHrGfffYZ//Zv/wbAl19+yaeffgq0TAvdtGkTnp6eNlnR1157jU2bNgE/BbQd9WmPpU15eTlTpkzhwoULXL58mSlTplBeXg60ZCl/+9vfcurUKb744gueeeaZjj+kVo4ePUp8fDz/+te/bvpepaWlynuWTOzGjRuVSte//e1vlc/T0sa6crS17du3d9jHlStXeOaZZ5T2JpOpU88n+jbJbAohhBBCiNtCc1MTld8auGKqZXvWX6n85hSonACfDtu98sorvPzyy7z11ltt3nvyySf5+uuv8fb25ne/+x0AP//5z/nb3/7GzJkz+fTTT4mLi7Npc/HiRf7nf/6H48eP4+npqWQ2O+pz5syZbN++Xck+Wtu6dSvJyclKJnDkyJFs3bqV3//+9wA89dRTvPjiiwAdVkzetWsXR48e5e2331buCzBhwgSlr9dee+2m7wWwZ88e5syZw5///GclOJ44cSI7d+5U1mVat5k/fz7ffPON0r/1Z2avD0vmdNmyZZLRvAtJZlMIIYQQQrThiDWbjz40lM8u9ON47UAM14dywhTEicsBRI4d0mG7gQMHMn/+fN5//32b8xcvXmTs2LFkZGTYTGkNCQlRsn379u1TptBat5szZ44SHFlPNW2vz4588803hIWFKccBAQF88803yrG3t7fN9ZYiR+1Zv369TcA4YMCAW7qX5fXFixe5//77lfOjR49m1qxZ7Y7Pnvb6CAkJ4dVXXyU6OprXXnuNK1eu3LAvceeQzKYQQgghhLgt3O/vzv3+991S2yVLljBr1ixmzZqlbJOzZ88efve73/Hiiy9y5coVm6mw06dP56OPPgJos0bSy8uLU6dOKcfWRX866rM9Q4YM4ejRo0rGs6qqiiFDOg6g7bGXNe3svawD5IqKCh588EEGDhzI2bNnu7SesqM+Zs6cycyZM3n11Vd5//3322RFxZ1Lgk0hhBDCwYqKivjqq6+4fv06Go2GKVOm4OvrS31971cCFcLCEWs2u2r9+vUsWLBACQCDgoJITk7G29vbZnsegHnz5vHqq6+yYsWKNv2EhIQwcuRIEhISmDJlCl988YXyXkd9+vr68u677/Lss8/aBIU///nPmT17thLobd++XVkP2t1udK8///nPANTU1LSZKvyLX/yC+fPnA7RbqMjLy4s9e/bYFAiClmDTXh+AMgW5vLzcJmMq7nzOyTfzdYwQQghxF8nRX4R6EwvHdz7z0Bn19fXs2bOHDRs28Omnn/Ldd98RHh7O8OHDcXV1xd3dnevXr/foGHqb0WgEWvYctRyr1WpHDummfVJ2nktNnjytDXD0UHrFNxcuMijAH1cX5y73ddF0nX2nf8TDzYXIQe3vs9lZ/fr1Y9iwYXh5eQEtAc/o0aMZMWIEAwcOZNiwYYwePRqTycTzzz9PQEAAY8eOBcDPz49r164xZ84cXF1dAXByciIwMJCBAwfy2GOPoVKpcHd354knnqCwsJDnnnuuwz7Hjh3L5cuXlT4GDBjA2LFj8fPz4+mnn6aiogJ3d3cSExOV7Gu/fv2U8QJKG8sztfesFk5OTgwZMoRhw4Ypz9XevXQ6HUuXLuX+++/H19eX//7v/1aykFFRUfj5+WEymQgKClL+d6j1+Pz8/JTnHzt2rM247PXh5uZGRUUFDQ0NLF68mIcffthm/P/zeT1jBrrzxIMDEHceVfOdVHtdCCGE6AYL3vqc5tpKsn8V0aP3OXv2LH/84x/56quvGDlyJHFxccyaNYtr165x+vRpQkNDe/T+jqDT6fDx8WHatGlkZmYCEB8f7+BR3ZyU3EN81ejPzl885Oih9Io/vZnNr+Lm4+d74/V6N3Kiso7f7z6Ln5c7yRO6L9jsSVlZWcrrt99+m1dffZWZM2c6cERdZ8nU3k7TWB/+Ry0/H+PNhtj2CyOJvksKBAkhhBAOcuHCBSorK3F3d8fDw0PJHHz88cdkZ2e32YvTZDIpmUH4afsFaMkQWm8pYDQa0ev1bc4ZDAZMJpNN29bXWZ9vfQ9L+/batNZ6HOPHj0ej0WA0Gjl37hznzp3DYDAo/Vq3s35WIXqbRqNRXm/atKnPB5rQUlXWuniQED1N1mwKIYQQDuDp6cn169dpamrC1dWVb775hvfff59jx47xr3/9y27FxsrKStasWUN2djYmk4mwsDCOHj2KRqPhlVdeYd26dajVapKSktDpdISGhpKfn8+BAwfQarXk5eWRkZFBaGgoZWVlJCQkUFBQwKVLlygqKlI2hjeZTMTGxuLv709ZWRlRUVGkpqaSl5dHbm6uMh7rNvakp6eTnJxMdHQ04eHhrF69mry8PACCg4PR6XRAy7S8wYMH8+2337J69WoA3njjDV544QUCAwO7+6MXN6kvrtnsTpMnT1a2/rhT3AkBs+hbJNgUQgghHKChoYHa2loAVCoVDQ0NlJSUcPz4cS5fvszo0aNRqWynG2o0GsrKyoCWrGN0dDQlJSVoNBouXbpEYGAghYWF6HQ6Dh48iFqtRq/Xk5iYyN69e5V+srOzMRqNDB8+XAlEZ8+ejcFgQKvV8u677zJx4kQWLVoEQEREBC+//DLQUpXT0rd1m9b0ej1ZWVntBqNRUVFKcZX4+HglwLUEm4cPHyY1NbWrH7MQQggHkmBTCCGE6GUqlYrCwkJ27dqF2WymqakJs9nMtWvXcHJyYtCgQURFRaFSqdpMpY2KikKv17N7924SExPZtGkTo0aNUqo+WjKWlgBPq9VSVFSktLesA7VkDC2Bor+/PydPnkSr1SrZTss+hNHR0Uply9DQUKVv6zatFRcX24zjRtRqtTK91mAwsHDhwpv7MEWPOXjkBKM19+Ph7ubooQgh+igJNoUQQohe1NTURHFxMRs2bOD777/H2dmZoKAgPD09aWhoYMCAAcTGxjJ58uQ2gSbA448/TnFxMT/++CNarZbq6mqKi4uVCo++vr4cP35cuf5m1lVa1NTUAC3TWpcsWUJUVJTN+x9//HG7bVprPY6bERUVRUFBAcePH1cyqUIIIfouCTaFEEKIXuLi4sK3335LVlYW3333He7u7jz00EMsW7aMkJAQzGYzHh4eHfah1WqZN2+eso9geHg4q1atoq6uDoDIyEiWL1/O2LFjGTVqFJs2bbqpTeetRUVFsXjxYj744APUarWSdeyM1uNor49jx45hMBjQaDRMnz6dFStW4OfnJ2s1bwN3+5pNIUTXSbAphBBC9JLm5mYuX77M6dOnMZvNjB07lmXLlvHAAw8o6zPNZnOHfajValauXMmCBQsA2myQHhgYyNGjR1m3bh15eXlERkYqW4sEBwcTHh6uXBsdHa28Dg8PV/bii4qKYtu2bWRkZACwZMkSNBpNm/bWbVprPY6YmBilD4uYmBiOHTvGzp07Wb16NWq1Gj8/vzYZVXHnOF5Vz99Pd30rFSFE3yD7bAohhBCt9NQ+m56enpw7d4633noLNzc3JQC7UYB5u2u9bcmtZEItazVfeuklpQDR7Ub22bx1ln02dWeudcPIxJ3Ev5+T7LN5B5PMphBCCNFLrly5wn333ccf/vAHVCoVTU1NNDY2OnpYXbZz505KS0uVY8s2J51RUlKCTqcjNzf3tgw0hRBCdJ4Em0IIIUQvamhocPQQul1nA0t7oqKiZPrsbUbWbAohusrJ0QMQQgghhBBCCHHnkWBTCCGEEEK0cfDICa5dq3f0MIQQfZgEm0IIIYQQQgghup0Em0IIIYQQog1ZsymE6CopECSEEEI4WFVVFdXV1TQ1NeHr60tgYCBubm59fksUIYQQdzcJNoUQQggHMZvNfPnll2zZsoUzZ87g5eXFU089xRNPPKEEm3di9VrRNxw8coLRmvvxcHfrcl/9PV1wVzURM7zrfYk7j5+Hs6OHIHqIBJtCCCGEg1y6dIktW7bw2WefMWTIEB5//HGeeOIJPD09qaysxM/Pz9FD7HZJSUksWrQIrVbb4XXjxo3j2LFjvTQq0dOCfd3Z/sJDjh6GEKKXyZpNIYQQwkEqKio4c+YM/fr1Y+DAgUyePBlvb2+OHj1KdnY2TU1Njh5itysvL7+p606fPt3DIxE3Ims2hRBdJcGmEEII4QBubm6YTCYaGhpwcXGhqqqK/fv388knn7B161YOHTrUpo1erychIUE59vLywmg0ApCQkIDBYABAp9Mxbtw4vLy8iIuLU67JzMxk9uzZxMXF4eXlRWFhIenp6cp11iznvby80Ol0Svu4uDilfes21kwmEwkJCUofAHFxceTn5xMREUFmZiYAs2fPbnMfy/VeXl7o9fp2xyOEEOL2JsGmEEII4QAuLi64uroC4OzsTHV1Nf/85z958803KS0txdm57RomrVbLwYMHgZbAc8SIEZSUlABgMBjQaDQYDAYWL15Mbm4udXV1REZGkpKSovRRVFTEpk2bOHDgAPPmzWPw4MFUVVVRVlamBHY6nY7q6mrq6uo4c+YMixcvxmQyAZCfn09KSkqbNq3t2rWL/v37U1dXR11dHQDZ2dlER0dz4MAB4uPjAdi7dy91dXUcPXqUxYsXAyjX19XVodVqOxyP6Dmyz6YQoqsk2BRCCCEc4NSpU+zdu5empial6uyPP/5IRUUFzs7OPProozg5tf2/6alTp2IwGNi3bx+pqakcPHgQg8HAxIkTAfj4449JTk5Go9EAEB8fz5YtW5T20dHRqNVqZc3k008/jVqtJjQ0lAsXLgCQlZXF66+/jpeXF8OHDwdQsqbR0dFoNJo2bVobP348Op2OnJycDgNDS7Y0LCys3Ws6Go8QQojblwSbQgghRC87e/YsGzdu5MiRIzQ3N+Pt7Y2fnx/9+/dn8ODBLF68mJ/97Gc0Nze3aRsVFUVJSQnl5eVERUVRXl5OSUkJU6dO7fK4KioqlNcffPCBkpW0ZBhv1MaaRqPhww8/pKamhoCAAGUqrzWdTkdubi6JiYlKNrM9Nzse0X1kzaYQoqukGq0QQgjRi3744Qc2b96sTH8NCgpSMnvXr1/H398fFxcXu9NooSVjuHTpUiWTGRISwubNm9mxYwcAM2bMICwsjAULFqDRaMjMzGTZsmWdGmNMTAwpKSns2LEDtVp9y88aGBhIfHw8ubm5VFZWEhgYCKBkOisqKtBoNMpU2dZMJhNqtbrbxiOEEKJ3SWZTCCGE6CXu7u788MMPHD9+nMbGRgYPHswzzzxDVFQUgwcPZtiwYbi7u7cbaEJLAHfx4kUef/xxACWjaQnCNBoN27ZtIywsDC8vLwoKCkhLS+vUOOfPn8/EiRMJCAjAy8uL9PT0Tj+rTqdTCvpMnDhRyUTGxMQwb948MjMziYmJ4eDBg0pBIGvLli0jICAAvV7fLeMRnSdrNoUQXaVqtjdHRwghhLiLLXjrc5prK8n+VUS39uvm5saZM2f405/+hIuLC9HR0UyfPr3D4FLcPlJyD/FVoz87f3F37Bf5pzez+VXcfPx8vR09FCFEHyXTaIUQQohecv36dTQaDX/9619xcnLCycmJ69evO3pYXWbZ0sQiOjqa7OxsB45IdAdZsymE6CoJNoUQQohe0tzczLVr1wAwm81KFdq+TgJLIYQQ9siaTSGEEEII0Yas2RRCdJUEm0IIIYQQQgghup0Em0IIIYQQog1ZsymE6CoJNoUQQgghhBBCdDsJNoUQQgghRBuyZlMI0VVSjVYIIYRwkObmZmpra9m6dStHjhwBYPr06cTGxuLv78+1a9doampy8CiFEEKIWyOZTSGEEMJBampq2LJlC9u3b6eqqorBgwfzyCOP4OXlRU1NDc7Ozo4eYpeYTCZycnLQ6XQdXlNYWKgc63Q69Hp9bwxP3ICs2RRCdJUEm0IIIYSDnD9/nqKiIhobGxk2bBhxcXGEhoZy8eJFdu/eTUNDg6OH2CWJiYns37+/w2sMBgMZGRnKcVZWFsXFxT09NCGEEL1Agk0hhBDCAZycnPjuu+8wmUy4urpiMpn45ptvqKio4L333mPXrl1t2hiNRpssYE5OjvK6sLAQo9EItGQLdTodmZmZNllCvV6vZA5zcnIwmUwYjcY211nulZmZqVzXur29NtZ0Oh0HDx6kf//+DBo0yGZMlkyn0Wjkvffeo6ysjMzMzDbtMzMzlWeyPFdOTk6b85mZmRgMBqUPy3FOTo7N+EXnyJpNIURXSbAphBBCOEC/fv1wcWkpneDi4kJlZSXvvfcef/nLXygoKKC+3v4v+SkpKUBLoLZ8+XIl4EtJSUGtVmMymYiNjVUCuueff14JSouLi1m8eDH79u1j//79JCYm8sorr1BbW0tERIQSwBmNRubOnQvA8ePHiY2NVdonJSWxadOmNm1uxGQyUVFRAcD69evbBJfWMjIyKCsr49ixY8o4AGJjY/n222+pra1l7ty5yr1XrVpFQkKCcp3luKamhs2bN5OamnpTYxRCCNG9pECQEEII4QC1tbV88cUXNDc3A6BSqTh79izl5eU0NjYya9YsnJ2dbQoEBQYGAi2BW0lJCStXrqS4uBiNRoO/vz9qtRqdToe/v78yNTUmJoa5c+fy9NNPAzBlyhRWr16NyWQiICCAM2fOEBgYSGlpKZWVlQQGBvLGG28wdepUAIYOHcrrr7+OwWAAYODAgUrf1m1ai4qKIisri0WLFqHVapWxVFZWcu7cOQoKCoiPj2fRokWUl5cTHx+vtF2yZAmrV68GwMvLC0AJnn18fJRxFBQUKM+1Zs0apk2bpvRhOZ40aRJpaWm3+Ld0d5M1m0KIrpLMphBCCNHL6urqeOedd/jwww8xm80AmM1mzGYzrq6uPPLIIyxcuNBuJdo5c+Yo01lffvllCgoK0Ov1REZGAlBRUaG8hpYA9fTp08qxv78/AGq1WnnfwrJWsry8nP79+yvn165di7e3t0371m1upLCwkOHDh7Np06YbXmsJKC30ej0VFRU29164cCGjRo1Sji3PY+84Pz//psYohBCie0lmUwghhOhFdXV1bN26lfz8fK5du4avry8REREMHTqU69evM2DAAEaNGsWgQYPstp81axb79u0DfgoUP/vsMxYsWABAcHAwWVlZSqbQaDQyYsSITo0xJCSEoUOH2mQbuyojI4MPPviAadOmUVhYaFMU6GYEBwcDdGlMluysRqOhsLAQrVarZIOjoqJuud871cEjJxituR8PdzdHD0UI0UdJsCmEEEL0Eg8PD86ePcvevXupq6vD19eX2bNn84tf/AIPDw+am5tvWIFWq9USERHB5s2bAYiMjGTVqlXKtNPp06ezfv16EhISGDduHBkZGZ1es7ho0SIiIiKora3Fx8eH4ODgLgdjISEhpKSksHDhQgoKCpTzarWa/Px8MjMzOwwkp0+fzuLFi5Xngs4Hnh9//DEFBQVkZ2eTkZFBYmIiWq2WxYsXU1dXd2sPJoQQol3OycnJyY4ehBBCCHE7ydFfhHoTC8cP6dZ+m5qa+O6779i9ezdubm488cQTPPPMM7i5uSnTaG9GWFgYU6ZMQa1WExwcTEREBCNHjgTAzc2NJ598kvr6eurr6/nNb37Do48+CoCzszMhISHKtf7+/kyYMAFoCYQfeOABgoKCCAoKYvny5Zw9exaACRMmcM8997Rpb93GHg8PD0aOHIlarWby5Mmo1Wr69evHr3/9a+69915GjhzJPffcQ1hYGLW1tUyYMKFNn5YxDhgwgJUrVyrPFRoaytChQ22usUydtT5WqVTcf//9TJgwAV9fXx577DHuueceAgICGD16NG5uboSFhSnP1JFPys5zqcmTp7UBN/X3dCcYcl8Ari59e79XIYTjqJotlQmEEEIIAcCCtz6nubaS7F9FdGu/rq6uXLlyhWPHjuHs7IxGo8HHx8fu2sy+RKfTKZVmgW7JhN6OUnIP8VWjPzt/8ZCjh9IrDhz5nPEPjZJptEKIWybTaIUQQohecv36ddzc3Jg4caJyrq8HmuLOJWs2hRBdJcGmEEII0YvuxAlFd2IWUwghRNfJ1idCCCGEEKIN2WdTCNFVEmwKIYQQQgghhOh2EmwKIYQQQog2Dh45wbVr9Y4ehhCiD5NgUwghhBBCCCFEt5MCQUIIIYSDffTRRxw7dozGxkZCQ0OZOXMmfn5+XLt2zdFDE3cxWbMphOgqCTaFEEIIB7l27Rq7d+9my5Yt1NbWMmTIEB555BHc3d0xm814eHhw9epVRw/ToYxGI4GBgcrry5cvo9FoHDwqIYQQN0Om0QohhBAOcuHCBXQ6HT/++CMjR47kl7/8JZGRkdTX13Po0KG7PtAEGD58uPI6Ly+PNWvWOHA0dxdZsymE6CoJNoUQQggHuXDhAhcvXsTNzQ1XV1e8vb0xm83s2bOHnJycNntymkwmKVO2dQAAIABJREFUjEajcmwwGJTXRqMRk8lkc6zX69ucMxgMmEwmm7atr7M+3/oelvbttbEeq16vV/qxHrP1M3Q0Xuv21ufbu7+9Piz3s4xbCCFE75FptEIIIYQDeHp60tTURFNTE66urnzzzTfk5uZy5MgRDh48SH1924xSZWUla9asITs7G5PJRFhYGEePHkWj0fDKK6+wbt061Go1SUlJ6HQ6QkNDyc/P58CBA2i1WvLy8sjIyCA0NJSysjISEhIoKCjg0qVLFBUVUVVVhVqtxmQyERsbi7+/P2VlZURFRZGamkpeXh65ubnKeKzbtGYwGIiIiGDZsmUYDAb8/f0JDw+ntLTUZkxAu+NNS0sDIC0tjZSUFAAuXbpEbGxsm/vrdDqSkpKUPiyfy5o1a7h06RIAGRkZMgW3E2TNphCiqyTYFEIIIRygvr5eCYJUKhXXr1/n2LFjnDhxgitXrhAWFobq/2/v/oOjqu/9jz/ziwBZwGBKEgoihoXerRA23DAIiWIhCF0a0AJDKr2g3NQhtXLhTjIjcy/D0A72m7RQW7s2pSpcwSAXi0nZK2JKkQDFaNgAMYorRDGQJaaGhA0B8uv7B7On+c2PrFmQ12PG6e7Zz+dz3mfpTOY17/M5GxDQZo7ZbKa0tBS42u1LTk6mqKgIs9lMVVUVUVFRFBQU4HA4OHjwICaTCafTSUZGBu+8846xTk5ODm63m5iYGCPYJSUl4XK5sFqtbN26lfj4eObPnw9AQkICzzzzDACVlZXG2q3ndGX16tVERUURGxvL1KlTycnJISsri8LCQqxWa7f15uTkEBYWRk5ODgB79+7t9Pxms5lVq1bxwgsvYDKZiIuL45VXXmHdunUAxMfHG69FRKT3KGyKiIj4wTvvvMNf/vIXmpqajP/q6+sJDAxkxIgR/OAHPyAgIKDDrbQ2mw2n08lbb71FRkYGGzduZMyYMcyYMQPA6Fh6u41Wq5VDhw4Z8y0WC4Dx0B1vUIyIiODEiRNYrVaj21lWVgZAcnIyFy5cMOZ71249pyve81gsFiZOnAjAwIEDOXr06HXV215n5wf49NNPsdvtxri4uDjj9YgRI7pcT7p28IMSvmu+l36hffxdiojcphQ2RUREelFTUxMFBQX88Y9/5Pz584SEhBATE8OgQYO4cuUKgwcPZubMmVit1g5BE2DWrFkUFhZy/vx5rFYr1dXVFBYWMmnSJAAGDRrEsWPHjPE3sk+xpqYGgPDwcBYtWoTNZmvz+d69e7ucc6Oqq6uBntXrPb/JZGLUqFFGB7Q77Z9u29lrERHxDYVNERGRXhISEsKZM2fYtm0bX331Ff369SMuLo7FixczfPhwmpqa6NOn+y6S1Wpl5syZrFmzBrjawVu5ciV1dXUATJ06laVLlzJu3DjGjBnDxo0bjbHXy2azsWDBAnbv3o3JZMJkMn1tex2vp96CgoJuu6fe2latWmXc+ms2mzvdS7pixQrmzJnDwoULiYmJoa6uDqfTSWZm5nWF1TuJ9myKSE/pabQiIiK9pKmpCY/Hw6lTp2hqasJqtfLEE09w3333ERISQt++fa+5hslkYvny5cydOxeA6dOntwlnUVFRFBcXs3//fjIzM4mNjSU9PR2AYcOGtbm9NDk52XgdFxfHsGHDgKthc/v27djtdjIzM/nkk086nd96Tmd1tl/fG/5ar9NdvQAvvfQSdrudioqKbs//9ttvA1cfJvS///u/Roe0fY1Tp05lwoQJACxfvhyA6Ohopk6d2vkXLiIiNy2gpbN7dERERO5gc18+TkttBTk/SfDpuv369ePMmTO8/vrrhISE8Mgjj3DvvffS1NTk0/P0tvY/K/J1dkL9ae2O9/i4MYI3nxzr71J6xf/7Qw4/SZlN+KAB/i5FRG5Tuo1WRESkl9TX1xMZGcnPfvYz4+E/jY2N/i6rx958802OHDlivI+Li2vTnRQRkTuTwqaIiEgvamho8HcJPqdg+c2kPZsi0lPasykiIiIiIiI+p7ApIiIiIh0c/KCES5cu+7sMEbmNKWyKiIiIiIiIzylsioiIiEgH2rMpIj2lBwSJiIj4WVlZGefOnaO5uZlvfetb3HvvvfTr1+8b8aRaERG5cylsioiI+ElDQwNHjx5l06ZNfPbZZwwaNIiFCxcyYsQIQkJCCAoK4vJl7ZkT/zj4QQnfNd9Lv9A+/i5FRG5Tuo1WRETET7788kteffVViouLGTx4MI899hg2m42+ffty+vRpBU0REbmtKWyKiIj4yZkzZzh9+jT9+vXj7rvvZuzYsYSGhvL++++zdetWWlpa/F2i3MG0Z1NEekphU0RExA9CQ0O5ePEiDQ0NhISEUFFRwd69e9mzZw+vv/46R44c6TDH5XKRnZ1tvE9LS8Pj8QCQnZ2Ny+Uyxq1atYqUlBSys7ONMQ6Hg6ysLLKzs0lLS8PlclFQUGCMa8173Duu/fzO5rS3bds2Yw1vXSkpKTidTlJSUli1apVRm/ecaWlppKSk4HA4jONZWVlGDQApKSmdznG73cZ5vMcKCgq6rVFERL4+CpsiIiJ+EBgYSGBgoPG6pqaGPXv28Kc//YmSkhJCQzt2lKKjo7Hb7cDVQLV582acTicAO3bswGw243a7GT9+POPGjSMjI4OjR4/y4osvAlBeXs6aNWuwWCzExsaSlpbGW2+9RVpaGitXrjQCndPpZO3atWRkZGCz2Rg/fnyb+YMGDeowpz2Hw0Fubi4ZGRmkpqYC4PF4yMvLIz8/n4yMDADjs4KCAmbOnGmE09/85jdGUDxy5EibUJqXlweA2+3m6aefJiUlhYyMDEwmEx6Ph3nz5hnrPP30013WKN3T72yKSE/pAUEiIiJ+UFJSwltvvUVzczMtLS20tLRw4cIFamtrGThwINOmTSMwMLDNrbQmkwmLxYLb7aaoqIj169dz+PBhzGYzZrMZgH379rF8+XIWLlwIQGZmJpGRkaSnpwOQnJxMYmIiiYmJrFy5kp07d2IymUhOTsbtdmM2m9m4caMx18sbapOTk421W89pb+DAgVRVVWEymTp87q3FarUSFhYGQE5ODtu3bycxMRGA1atXk5OTY7y/FqvVClztpgJGKAfYu3dvpzWKiMjXS2FTRESkF7W0tBi3w3788ce0tLQwaNAg+vTpQ0NDAwMGDGDmzJkkJSV1umdzzpw5FBUVsX//fux2OykpKVgsFh588EEAampqGDFihDHeZDJ1W0/rz0tLS0lMTKS6upqlS5cyZswYADIyMjCbzRQWFnaY753TXmJiIqtXr2b16tUARoDtSnV1NUOHDm1TV3V1dbdzoqKi2LFjB6+88gpPP/00O3bsoKamBpvNxvz5841x0dHR3a4jndOeTRHpKd1GKyIi0ksCAgKoqqripZdeoqSkhObmZoYPH85Pf/pTXnjhBX7/+9/zxz/+kccee4wBAwZ0usaECRPa7GcMDw/H4XAwdepUACwWC3a73bjt1Ol0Mnny5BuqMy4ujv3792O1Wo3/rhVaO5OYmEhOTg5VVVVtbmVtfbvuqFGjjHO2DqSFhYXExcUBMHLkSCPoejusXmazmXXr1rFo0SL27t2LxWLB4XBgNpuN2qOiogCMPaJut9vYb1pQUKB9nSIiXxN1NkVERHpJSEgINTU1lJaW0tTURExMDCkpKTz88MPG/s0rV650u4bZbGbz5s1s374dgAcffJDnnnvOCFSJiYnYbDamTJmCxWIhLy+P4uLiG6rzxz/+MY888ghJSUlEREQQFxdn3Pp6vRwOB1u2bAGgsrISs9lshExvtzMvL4/du3cDsGzZMh599FGSkpKMNXbu3AnA/PnzSUhIYN++fUYAhauh1btWaWkpmzZtwmq1YrFYjOuHq7foAjz//PM88cQTeDwe9u3bx1NPPUVpaanxvUlb+p1NEempgBY9V11ERKSNuS8fp6W2gpyfJPh03dDQUE6dOsX69esJDg5mzpw5TJo0yQia18vlchEdHW08EKeioqLDnkSXy4XH48FsNhtdSbfbzYULF4yxTqfT2OvocrkYMGCAEVq9n8M/90O2n9/ZnNbaz3c6nSQkJFBXV4fT6WxTW1dzvNxuNxUVFVit1g51t7/O7q7fW6v3tbcDfD2d27U73uPjxgjefHLsNcd+E/y/P+Twk5TZhA/qvMsuInItCpsiIiLtfF1hE6Bfv340NzcTEBBAc3PzNTuZt4OsrKw2P9XSVSe0ddi8Hd1pYfPAB8eZMHaMOpsictN0G62IiEgvqq+v93cJPjd37lymT59uvO+qS2g2mzlw4EBvlSUiIn6msCkiIiI9cr0/K2IymTrcHiu3Lu3ZFJGe0tNoRURERERExOcUNkVERESkA/3Opoj0lMKmiIiIiIiI+JzCpoiIiIh0cPCDEi5duuzvMkTkNqYHBImIiPhJc3MzX375JTk5ORw9epSgoCCmT5/OnDlzGDx4MFeuXKGpqcnfZYqIiNwUdTZFRET85Pz582zevJldu3ZRU1PDd77zHRITEwkLC6O6upqAgAB/l3hLSktLA8DlcpGVleXnar65tGdTRHpKYVNERMRPysvLef/99wEYOXIkCxYswGw2c/bsWf7yl7/Q0NDg5wpvTStWrADA4/Fw5MgRP1cjIiJdUdgUERHxg6CgIL766ivq6+sJDg7m/PnzlJSUcOLECbZt28bbb7/dYY7L5SI7O9t4n5aWhsfjASA7OxuXy2WMW7VqFSkpKWRnZxtjHA4HWVlZZGdnk5aWhsvloqCgwBjXmve4d1z7+Z3N6azetLQ0UlJSKCgoMI6npKTgcDhIS0sz6lu1alWbc3nPl5KS0mH+6tWrr+s7lp7Rnk0R6SmFTRERET8IDQ0lOPjqoxOCg4Nxu938+c9/5oUXXuDAgQM0NjZ2mBMdHY3dbgeuBrnNmzfjdDoB2LFjB2azGbfbzfjx4xk3bhwZGRkcPXqUF198EbjaSV2zZg0Wi4XY2FjS0tJ46623SEtLY+XKlUbQczqdrF27loyMDGw2G+PHj28zf9CgQR3mtOfxeJg3b54RWJ9++mljbF5eHg6Hg9TUVOx2O6mpqcyaNYu77rqLDRs2GGuMHj2ajIwM0tLSmDlzJm6325gvIiK3Pj0gSERExA/Onz+P0+mkpaUFgICAAMrLyzl9+jRNTU088MADBAUF0dzcbMwxmUxYLBbcbjdFRUWsX7+ew4cPYzabMZvNAOzbt4/ly5ezcOFCADIzM4mMjCQ9PR2A5ORkEhMTSUxMZOXKlezcuROTyURycjJutxuz2czGjRuNuV7eUJucnGys3XpOe7t27QIwwjHA3r17jbGpqalYrVbS0tKora0lMTERk8lERkaGMX7AgAHs3buXzz//HICKigqioqJu+juXG6M9myLSUwqbIiIivailpYWamhq2bt3KX//6V5qbm40OZ2BgIP379yc+Pp558+a1CZpec+bMoaioiP3792O320lJScFisfDggw8CUFNTw4gRI4zxJpOp23paf15aWkpiYiLV1dUsXbqUMWPGAJCRkYHZbKawsLDDfO+c9mpqarDZbMyfP984Fh0d3WkNAwcONF4fOnQIuNoZjYmJYc2aNcyaNcvY2yoiIrcPhU0REZFe5PF4eO2113j77be5cuUK4eHhTJ8+nVGjRnHlyhUiIiIYPnw4ERERnc6fMGFCm1tNw8PDcTgcxj5Gi8XC008/zeOPP47JZMLpdDJ58uQbqjEuLo79+/cbHcybYbFYsNvtrFq16pqBtzMul4vJkyeTnp6Ox+OhsrLypmuRm3PwgxK+a76XfqF9/F2KiNymFDZFRER6Sf/+/Tl16hR/+9vfqK+vJzw8nO9///s8+eSTRnezvr6+2zXMZjObN29m+/btADz44IM899xzxu2liYmJ2Gw2pkyZgsViIS8vj+Li4huq88c//jGPPPIISUlJREREEBcXZ9yGe70SExOxWCxGHQA5OTnXPd9sNnPo0CGSkpIwm80MGTLkhs4vIiL+F9Di3SwiIiIiAMx9+TgttRXk/CTBp+sGBQUZT4oNCAjAZrMxb948+vbte0PruFwuoqOjMZlMeDweKioqOuybdLlceDwezGaz0Vl0u91cuHDBGOt0OrFarcb4AQMGtNkT6d2n6R3Tfn5nczqrtX0dTqfTeO996E9UVBQejweXy2Wcz/vebDZTUVFhXLO37q6u/euydsd7fNwYwZtPju2V8/nbgQ+OM2HsGHU2ReSmKWyKiIi083WFzeDgYBoaGnC5XAQFBfHtb3+bfv36cbv/Kc7Kymrze5c30wm9HShsiojcGN1GKyIi0ksaGxsJCAhg9OjRxrHbPWgCzJ07l+nTpxvvb2aPptx6tGdTRHpKYVNERER6pLduYxURkdtLoL8LEBEREZFbj35nU0R6SmFTREREREREfE5hU0REREQ6OPhBCZcuXfZ3GSJyG1PYFBEREREREZ/TA4JERET8bNeuXbz//vs0NDQQGxvL7NmziYiIoL6+3t+lyR1MezZFpKcUNkVERPzk4sWL5ObmkpOTQ319PaNGjWLkyJH079+fy5cv07dvXy5duuTvMu8oTqcTAKvV6udKRERuf7qNVkRExE/OnDnDnj17uHDhAmazmSeeeILJkydTV1fHwYMH1dn0g8LCQgoLC/1dxi1BezZFpKfU2RQREfGTiooKqqqq6NOnD4GBgYSEhNDQ0MD//d//cfDgQSZNmtRmvNvtxuVykZiYCMC2bdtYuHAhAAUFBZjNZqKiovB4PLz77ruUl5czceJEo0vndDo5e/YsQ4cO5cSJE8yePRuPx0Nubm6bcd5z5ebmMmjQIGbPno3JZGozv7CwsMOc9rXm5uby+OOPs3XrVoYNG4bNZjM+LygooLS0tM36rY9bLBbjOtsf6+q6XS4XHo8Hq9V6ze9g4MCBmEwmrFarUeuwYcN6/G8qIiL/pM6miIiIH/Tv3x+AlpYWgoODOX36NK+//jp2ux2Hw8E//vGPTuetXbsWuBrmli5datz2uXbtWkwmEx6Ph0cffRSHwwHAkiVL2LZtG3C1a7dgwQLy8/PZv38/GRkZrFixgtraWhISEnC73cbajzzyCADHjh3j0UcfNeavWrWKjRs3dpjTXkVFBStXriQjIwOA3/zmN2RlZRmfl5aWArB//35SU1MByM7Oxm63A1BbW9vlseeeew6PxwPA008/TW5uLgBvvvkmHo/nur6Dt956CwCXy0VMTAy1tbUcPHjQONf1qr98heqaCzc053ahPZsi0lPqbIqIiPhBfX09FRUVtLS0ANDU1MSHH37IRx99RH19PfHx8QQGBhqfA0RFRQHg8XgoKipi+fLlFBYWYjabiYiIwGQy4XA4iIiIMELTnDlzeOSRR4xO4OTJk0lPT8fj8RAZGcnJkyeJioriyJEjVFRUEBUVxW9/+1umTJkCwIgRI3j++edxuVwADBkyxFi79ZyuZGZmYjKZePzxx4mMjCQ9PR2Axx9/HJfLxaBBg1i6dCkAR48eZc6cOUatXR1btGgRTqcTs9mMzWZj3759PPXUU+zZs4f09PTr+g7WrVsHwKpVq1i/fj1PPfUUAOHh4df/b3j5Cq/+eQ8A87//EOGDBlz3XBGRO4E6myIiIn7gcDjIzc2lqamJhoYG6uvruXDhAh6Ph3vvvZe5c+e2CZpeM2bMwOl04nA4eOaZZ9i3bx9Op5OpU6cCUF5ebryGqwH1008/Nd5HREQAGLettg6K3r2KZWVl3HXXXcbx9evXM2DAgDbz28/pivc83v+Fq53TyMhIMjMzqampMY5nZmayf/9+YmNjKSgo6PLYpEmTOHz4MPv27WPWrFlUVVXh8XiM2q73O/Be68SJE433AwcO7PZ6vLxBc/a0B5j//Yf43/979xvX4dSeTRHpKXU2RUREelFDQwP5+fls2rSJ2tpa+vbty+jRo7n77ru5cuUKgwcP5qGHHuL+++/vdP706dPJz88H/hkUDx8+zNy5cwEYNmwYW7ZsMTp1brebUaNG3VCNI0eOZMSIEcYaPeHxeDCZTG1ut83NzWXNmjVGh3XlypXA1UBqt9txuVyMHz+eurq6To8lJiaydu1azGYzdrudefPm8eKLLzJnzpwb/g7Cw8M5e/assafz888/Z8SIEd1eU+ugOXTI3QBG4FSHU0TknxQ2RUREekmfPn0oLy/njTfe4Pz58/Tv359JkyaxZMkSIiMjaW5uJigoqNs1rFYrCQkJvPTSSwBMnTqVlStXGrenPvTQQ/zmN78hLS2N2NhY7Ha7ccvo9Zo/fz4JCQnU1tYycODADg/3uRGpqalMnToVu93O+vXrgathcMGCBQwcOJDPP//cGOtwOCgvL6e2ttYIh50dg7bdyYkTJ5KQkEBxcfENfwepqakkJCSwZs0aqquref/997sNm4EtTR2CJkD4oAHfuMCpPZsi0lMKmyIiIr2koaGBuro6Pv/8c5qampg4cSJPPvkkQ4YMISAgoMMeza5s376dCRMmAFf3I7Z+iqrJZGLnzp3s2rWLmpoaNm3aZHTtJk6c2GasN/zB1X2QQ4cOBa4G2pMnTxoP3hk9enSn81vP6cqGDRvIzc1tU4fNZmP79u2Ul5ezatUqI9wNHTqU8vJyhg8fzsGDB7s8BhgPHvLWu379esxm8w1/B1arlQMHDlBYWMj06dOZP39+t9fz3boPmfLglDZB0yt80ABmT3uA5ze9waVLV5g+5eq/Uf7BIoDb8n2/0D7dfh8iIt0JaLmev2oiIiJ3kLkvH6eltoKcnyT4dN2+fftSWVlJXl4eISEhJCYmMnz4cJqamnx6nt7m7T56DRs2jKFDh5KQkEBdXZ0fK/OttTve4+TlASSZ3J12Lzu7vVZE5E6mzqaIiEgvuXTpEoMHD2bx4sXGsds9aHYlOjq6Tef0m6IhKLTT22UVNEVEOlLYFBER6UWNjY3+LsHnutrP6YsHDN2K2u/P7Ns3VEFTRKQTCpsiIiIiN6h14AQUNEVEOqGwKSIiInITvIGz/vIVBU0RkU4obIqIiIjcpPBBAwj3dxEiIreoQH8XICIiIiIiIt886myKiIj4WWlpKV988QVNTU0MHToUi8VCWFgYDQ0N/i5NRETkpqmzKSIi4ieNjY0cPHiQX/3qV6xfv55XX32VM2fOEBAQQFBQEH379vV3iXITKioqSE9PJyAggKKiIn+XIyLiNwqbIiIifuJ2u8nJycHlcjF06FB+9KMf8f3vf5/g4GA+/fRTLl265O8SfcbpdJKSkuLvMnrF0KFDOXz4sL/LEBHxO4VNERERPzlz5gzl5eX07duXQYMGYTabCQkJ4e9//zuvvfYaLS0t/i5RbkJLSwsLFy70dxkiIn6nsCkiIuIHffv25dKlSzQ2NhISEsKZM2fYvXs3eXl5bN++nePHj3eY43Q6SUtLM96HhYXhdrsBSEtLw+VyAeBwOIiNjSUsLIyUlBRjTHZ2NklJSaSkpBAWFkZBQQFZWVnGuNa8x8PCwnA4HMb8lJQUY/61OpUOh8NYIz8/v8NnndXoPU/rc7fvimZnZ5OdnQ1ASkoKaWlpxMbGEhsbi8vlMurzjgHweDzGce84ERH5eilsioiI+ElTUxMAgYGBeDwe3n33Xf7nf/6HEydOMGDAgA7jrVYrBw8eBK4Gz1GjRhl7Al0uF2azGZfLxYIFC9ixYwd1dXVMnTqVtWvXGmscOnSIjRs3cuDAAWbOnMnw4cM5d+4cpaWlOJ1O4GoQrK6upq6ujpMnT7JgwQI8Hg8AeXl5rF27tsOc9rx1FBcXc+7cOaqrqzt81lmNDoeDHTt2cPLkSerq6rDZbNf8Hqurqzl69ChpaWmMHz+etWvXUlxczMqVK40x69atY9GiRdTV1fHCCy+0Ce0iIvL1UNgUERHxg6KiIhwOB83NzTQ2NtLc3MyFCxeoqqpiwIABJCUlERjY8c/0lClTcLlc5Ofns27dOg4ePIjL5SI+Ph6AvXv3smbNGsxmMwBPPfUUmzdvNuYnJydjMpmwWq0ALFy4EJPJhMVi4ezZswBs2bKF559/nrCwMGJiYgCMTmBycjJms7nDnPZa12EymZg/f36nn7WvccuWLaxevZqoqKjr/i6nTp0KwMSJE436vGt7O6bPP/88CxYsICwsjJkzZ3Lo0KHrXl9ERG6OwqaIiEgvO378OL///e/56KOPALj77rv59re/TXR0NGPGjOGJJ55g1qxZne7ZtNlsFBUVUVZWhs1mo6ysjKKiIqZMmdLjusrLy43Xu3fvpq6uzvjPG067m9PewIEDe1xTT1VUVBivz5071+aaRETk66WwKSIi0ksCAwOprKxk06ZNnDx5EoD77ruP5cuX87vf/Y4XXniB3//+98yaNavLnz2ZMGECL730EnfddRcAI0eO5KWXXuKhhx4C4Hvf+x5r1qwxOpHZ2dksXrz4huqcM2cOa9euNW6dvRkTJ07EbrfjdrvxeDxs3LjR+Ky7Gjs7t9lsJi8vD5fLhcfjwW6333A9ixcvZt26dR2Ob9u2jaysLKDtvtfY2NgbPkdrP/3pT2lpaWHChAk9WkdE5HamsCkiItJLgoKCqKmp4cSJEzQ1NTF69GgWL17M5MmTueuuu4iIiLjmGlFRUVRWVjJr1iwAo6NpMpmAq8Fs+/btjB8/nrCwMPbt20dmZuYN1Tl79mzi4+OJjIwkLCzMCGM3wmq1smjRImJiYpgyZQoPPvig8Vl3NS5cuJAZM2YY53Y4HJhMJtavX8/48eN59NFHWbRo0Q3Xs2LFCsrKyjo89EhERL4+AS16rrqIiEgbc18+TkttBTk/SfDpun379qWsrIzf/e53hISEMHfuXOLi4vQTJ7eJtTve4+PGCN58cqy/SxERuS0E+7sAERGRO8WlS5cYOXIkv/rVrwgICKClpYUrV674u6weS0lJIS8vz3ifnJxMTk6OHysSEZFbgcLe7cgWAAAVd0lEQVSmiIhIL7p06ZK/S/A5BUsREemM9myKiIiIiIiIzylsioiIiIiIiM8pbIqIiIiIiIjPKWyKiIiIiIiIz+kBQSIiIn52+fJlGhoaAAgODiY0NJTAwED9JIqIiNzWFDZFRET8pLm5mfLycrZu3cqHH35Inz59mDVrFj/4wQ8IDw+noaGBxsZGf5cpIiJyU3QbrYiIiJ989dVXbN68mXfeeYfLly8zYcIEHn74Yfr3709VVdV1dzbdbjfZ2dnXHOd0OnE4HD0tW0RE5LoobIqIiPjJmTNnKC4uJjAwkHvuuYfZs2czfPhwysrK2Llz53V3NSsqKti3b981xxUWFlJeXt7TskVERK6LwqaIiIgfBAcHU11dzeXLlwkJCeEf//gHRUVFHD16lG3btvG3v/2t03kul4tVq1aRkpJCQUEBLpeLjIwM8vLySElJAa52MNPS0khJSTE6ng6HA7vdjt1uJysrC8AY713Xe9zj8ZCVldVmvoiIyI3Snk0RERE/6NOnDyEhIQAEBQXx5Zdfkpuby7vvvsvp06e56667Op03b9481q1bx/z584mOjsZkMrF06VIAMjIyAIiOjiY1NdU4NmzYMCZMmIDNZgNg7ty5AOTl5Rnrejwejhw5AsC6desIDw8nIyMDk8n0NVy9iIjcCRQ2RURE/KCyspLDhw+32Zfpdrs5e/YsAQEBTJs2jaCgIJqbm9vMGzJkCBcuXMBsNhtBcMyYMURERGC1WgEwmUycOHGCL774gsrKSsrLy7HZbIwYMQIAs9ncbW3h4eFUV1cTHR1NVFSULy9bRETuILqNVkREpJdVVlbyhz/8gf3799Pc3ExISAihoaGEhoYyePBgbDYbjz32WIegCbBz506++OILpkyZ0uXDflJTU9m/fz8Wi8XoZt6I9PR0xo0bxyOPPGLcWisiInKj1NkUERHpRTU1Nbz66qvs27ePxsZGIiIisNlsfOc736GhoYGIiAgiIiIYOHBgp/NNJhPp6elMmjQJu93eaZjMy8vj3LlzmEwmHA6H0dFsb9SoUTidTqxWK4WFhW0+W7hwIbNnzyYyMpL09PSeX7iIiNxxFDZFRER6Sb9+/Th16hSHDh3i8uXLfOtb32LOnDk8/vjjBAUFAVBfX9/tGt6H+pSWlvLss88CV/doeh8QlJOTQ3JyMlOmTMFisRAeHm7MHTZsGAsWLKC2tpb09HTS0tJISEggOTmZkSNHGuOysrI4cuQIVVVVLF682Ndfg4iI3CEUNkVERHpJQ0MDAQEBmEwmBg4cyOzZs5k9ezZXrly57jU2bNhARUVFm/2UUVFRnDx5koqKCgBycnJwOp1ER0e3mWuz2SguLjbeP/XUU3zve98DrgZW7/xly5bhcrkwmUzX3N8pIiLSlYCW6/3FaBERkTvE3JeP01JbQc5PEny6bmDg1UclnD17lsDAQO6++26Cg4PRn+Lbw9od7/FxYwRvPjnW36WIiNwW1NkUERHpJd4H/rR+wquCpoiIfFPpabQiIiIiIiLicwqbIiIiIiIi4nMKmyIiIiIiIuJzCpsiIiIiIiLicwqbIiIiIiIi4nN6Gq2IiIif7dixg4MHD3LlyhXi4+OZN28eQ4YM4eLFi/4uTURE5KapsykiIuIndXV1bNq0iVdeeYWPP/6Y0NBQrFYrYWFhXLx4kdDQUH+XeEtxuVzGa7fbfc3xHo+nzRwREeldCpsiIiJ+Ul5ezt69e7l48SIxMTH827/9G/Hx8dTW1rJv3z4uXbrk7xJvKRs2bDBex8TEXHO8y+Vi9erVX2dJIiLSDYVNERERP6moqOCrr76iT58+tLS00NTUxKVLl8jLy+P111/vMN7j8bTp6LXv9Hk8njbvnU5nh2Mul6tDx6/9uNbH25/DO7+rOa1rdTqdxjqta27flfSObX2u1ufwHk9NTW2zXusavNd7PR1PERHpHdqzKSIi4gf9+/cnKCgIgODgYL744gtee+013n33XY4cOUJAQECHORUVFaxevZqcnBw8Hg/jx4+nuLgYs9nMihUr2LBhAyaTiVWrVuFwOLBYLOTl5XHgwAGsViu5ubnY7XYsFgulpaWkpaWxb98+qqqqOHToEOfOncNkMuHxeHj00UeJiIigtLQUm83GunXryM3NZceOHUY9ree053K5SEhIYPHixbhcLiIiIoiLi+PIkSNtaoJ/hsjS0lIWLVpEenq6MT85OZm4uDjS09NJSEigrq6OzMxMADIzM1m7di2A0cHMy8tj9+7dJCYm+vBfS0REbobCpoiIiB/U1dXx2Wef0dLSAkBTUxMnTpzgk08+4dKlS0yZMoXAwEDjcwCz2UxpaSlwtauXnJxMUVERZrOZqqoqoqKiKCgowOFwcPDgQUwmE06nk4yMDN555x1jnZycHNxuNzExMUboS0pKwuVyYbVa2bp1K/Hx8cyfPx+AhIQEnnnmGQAqKyuNtVvP6crq1auJiooiNjaWqVOnkpOTQ1ZWFoWFhca8nJwc45oSEhJIT0835m/YsIGoqKg2a+bk5BAWFmbMa71GdnY2drtdYVNE5BagsCkiItLLAgIC2LlzJ7m5uTQ1NdHU1ERjYyPNzc0EBwczZswYHnvssTZB08tms+F0OnnrrbfIyMhg48aNjBkzhhkzZgAYHUtvt9FqtXLo0CFjvsViATACnDfwRUREcOLECaxWq9HtLCsrAyA5OZkLFy4Y871rt57TFe95LBYLEydOBGDgwIEcPXoUuHq7bGpqKnl5eSQnJ3c5vzsul4t58+bx6aefMnnyZCIiIq45R0REvn4KmyIiIr3oypUr7Nq1i9deew2Px0P//v0ZN24ckZGRNDQ0MHjwYCZOnMjo0aM7nT9r1iwKCws5f/48VquV6upqCgsLmTRpEgCDBg3i2LFjxvju9lW2V1NTA0B4eDiLFi3CZrO1+Xzv3r1dzrlR1dXVAOzatYvw8HDq6uoACAsLu+G1NmzYwLPPPsvChQtxOp3GbbbX4na7jTDrfe39vjq7NVhERG6MwqaIiEgvCQ0N5YsvviAvL4/a2lrCwsJITExkyZIl3H333TQ3N19zDavVysyZM1mzZg0AcXFxrFy50ghrU6dOZenSpYwbN44xY8awceNGY+z1stlsLFiwgN27d2MymTCZTJjN5hu/4OvkcrlwOp3k5+ff0LyCggKjq3rs2DHGjBlz3UETrj7Rtri4GI/HQ2ZmJjk5OWzduhWAp5566oZqERGRjvQ0WhERkV5y+fJl6urq+OKLL2hsbGTy5MksXbqU8PDw6wqacLXjtnz5cubOnQvA9OnT24TJqKgoiouL2b9/P5mZmcTGxhp7IIcNG0ZcXJwxtvVtq3FxcQwbNgy4Gja3b9+O3W4nMzOTTz75pNP5red0Vmf79b3dwtbrzJ49m/j4eDIzM5k7d64xp/389vW+9NJL2O12KioqWLFiBefPn2fjxo1kZGQYa5tMpjb1trd8+XKio6OJjo5m6tSpwNXbfb23GouISM8EtHS2IUREROQONvfl47TUVpDzkwSfrhsaGspXX33FX//6V4KDg4mPjycyMvK6g+atyvtzKF5fdyf0RrndbioqKtoc626faVfW7niPjxsjePPJsb4qTUTkG0230YqIiPSSy5cvM3DgQKMrCdz2QRPgzTff5MiRI8Z770+V3CqKiorYsmVLm2Otn2QrIiJfD4VNERGRXtTU1OTvEnzuVgqWnbHZbB0ediQiIl8/7dkUERERERERn1NnU0REpBPv1n6LdQVV/i5DbiHbzt3N+Lv9XYWIyO1DYVNERKQL4wd/8255lZu35dpDRESkFYVNERGRTtzVLwjr4Nv/4T3iO/cMDAEa/V2GiMhtQ3s2RURERERExOcUNkVERERERMTnFDZFRERERETE5xQ2RURERERExOcUNkVERG7SfffdR0zMfTQ3N3Pfffdx330j2fdR5z+XUllZSVlZWZtjFy9e7HDsel28eJHKysqbmtu6Jq+braOrdUtKSigpKfHpujdbS+vXFy9e9GM1IiJ3FoVNERGRm9TQcIWGhissW7aMhobL1F04T0PDlU7H7tmzh6SkJEpKSoxjp06dIisr66bOfe7cOfbs2XNTcwG2bNnSZv7u3bt7HF699uzZw3/8x39gt9tJTU3ll7/8pU/WvRmTJ082Xh8/fpzjx4/7rRYRkTuNwqaIiMhN+uqrKsaM+RcOHTrEd77zL6xatYqmxoYux8+fP59f/OIX3a7p7Qh6lZWVtenGVVZWUllZSWRkJFOmTDGOX7x4kZKSEqNb2npO+zUrKyspLy+nvLzc6DzOnDkTk8nUZox3vdbHvGu3/6y9JUuWYLfbyc/PJz8/3xjfusaenMt7vH3nsqyszPiOvNfsnT927FhGjhzZ7Rpd1SMiIjdOv7MpIiJyk/qG9qHwvQLmzV9IzpZN1Nd5cBR33R387ne/yz333ENubi5z5szp8PmLL77I8ePH+eqrrwDYtm0bx44d4+zZsyxbtgyADRs2sGLFCk6dOoXdbsdut1NWVkZSUhIzZszgk08+ISIigv/6r//i/vvv73TN48ePk5+fD8CgQYNYtmwZWVlZpKWlcf/99/PLX/6S/Px8Ro8ezZ49e3jzzTe5//772bNnD7t27TLq/eCDDzh27Bj9+/fv9nsaPXo0cLWTO3fuXGbMmMHYsWNZtmzZNc81ePBg4Gq39J133mHkyJGUlZWRmppqzMnOzmbatGns2bOHTZs2ERERQWpqKm+88QYAdrud9PR0Dh48CMCiRYu6XOPFF1/kjTfeYPTo0fzwhz9k2rRp1/4/goiIdEphU0RE5CZVVnxG3YUapj04kTOfn6CpsYmGhu5vGlq8eDHJyckkJSV1+MwbKCsrK/nRj35ESUkJSUlJJCcns2zZMqMjOGTIkDbduGeffZZf//rXzJkzh4sXLzJu3Lhu15w2bRoVFRXA1eDV2nvvvUd+fj55eXn079+fkpISfvGLX7Bt2zYAqqqqjM8WLlzIqVOnuP/++ztcS3l5OSUlJRQXF7Nnzx5+9atfcerUKQDWrFnDkCFDrutcL7/8Mv379yc3N5c//vGPPPfcc2RlZfGzn/2MmJgYfvjDH/Lcc8+1CYXe+dOmTWPUqFHY7XYAI2wCXa7x61//+roCtIiIXJvCpoiIyE3638IqmpubYcTDvPVxMxDAsKiIbuf079+fZ599lt/+9rfMnj27zWcvvvgiv/71r/nXf/1XPvvsM2N8fHw8lZWVHD9+nJSUlA5rfvDBB0bA6t+/PzNmzOh2ze64XC6WLFlihK3777+fDz74wPh89OjRxmeDBw/m5MmTnYbN/Px8Tp8+zT333MOhQ4fahLchQ4bc8LliYmJ4++23ATrsVfV2Ttu/7k5Xa2RnZ5OcnMySJUt47LHHFDpFRHpAYVNEROQmLUy8vmDT3rRp03jjjTcoLi42jpWVlfHGG28YXbW0tDTjs+nTp/P3v/+dw4cP89///d+drnnx4kUjGHlvme1uza4MGDCAjz76qM263blw4UKnx5csWdKha9qTc9XV1bV57+2O9kRna0ybNo0HHniA3/72t/z85z/nueee69E5RETuZHpAkIiIiB+kp6ezZs2aNsc+++wzjh8/Tm5ubpvO2wMPPGB09TrrtP37v/87P//5zykpKWHLli1tuoNdrQnw4YcfdvhpkgceeIA//elP5ObmUlJSws9//nP+8z//s8fX25lrnWvPnj3k5uby3nvvsWHDBn74wx8a1/vMM88YDz661lN033vvvQ5Btqs1SkpKOHXqFMOGDfPx1YqI3HmC1rT/SyciInKH2+asxF0Pi/+lj8/W/PLLLxkwYAD33XcfAOHh4YwYMcK4TTY8PJzBgweza9cuxo8fz5gxY7BYLISHhxMSEsLp06d5+OGHjRBUV1fHhQsXiI+PJy4ujqNHj5Kfn8/3vvc9Tp8+zaxZsxg5cmSXa0ZFRXH48GG+/PJL4uPjOX36NBaLhWHDhvGDH/yA3NxcDhw4wIQJE1i6dKlxDcHBwcTHxwNw+vRp7r33XuOaurpWr7q6Os6dO4fNZgMgLCysy3MdO3aMPn36EBkZya5du1i0aJGxLzMuLo6mpib+/Oc/88knnxATE8OQIUM61AcwYsQI3njjDWJjY2lsbDTq6mqNl19+mfz8fAICAkhLSyMsLMxYK/dUE/2CmllojfTZ/y9ERL7JAlpaWlr8XYSIiMitZO7Lxyn+Rwt/fSzs2oNvAWVlZcZtpsXFxezatcvYw3m72rJlC4cOHTIe7nMreCL/CoNDGnnzybH+LkVE5LagPZsiIiK3uVOnThk/8zF27FhefvllP1fUc9HR0Ywdq1AnInI7U9gUERG5zU2bNu0b93uQ38RrEhG50+gBQSIiIiIiIuJzCpsiIiIiIiLicwqbIiIiIiIi4nMKmyIiIiIiIuJzekCQiIhIJy41tlDfoj+T8k81ly8xOMTfVYiI3D70V1RERKQT5zyNjH2lyt9lyC1mpKmPv0sQEblt6DZaERERERER8TmFTREREREREfE5hU0RERERERHxOYVNERERERER8TmFTREREREREfE5hU0RERERERHxOYVNERERERER8Tn9zqaIiEgnbDF9/V2C3JKa/V2AiMhtI6ClpaXF30WIiIjcSsr+UU/dFYUK6SisTyAj7+7n7zJERG4LCpsiIiIiIiLic9qz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qewKSIiIiIiIj6nsCkiIiIiIiI+p7ApIiIiIiIiPhd87tw//F2DiIiIiIiIfMOosykiIiIiIiI+9/8BFrGAhpdMdxwAAAAASUVORK5CYII="/>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3077" name="Picture 5"/>
          <p:cNvPicPr>
            <a:picLocks noChangeAspect="1" noChangeArrowheads="1"/>
          </p:cNvPicPr>
          <p:nvPr/>
        </p:nvPicPr>
        <p:blipFill>
          <a:blip r:embed="rId2"/>
          <a:srcRect/>
          <a:stretch>
            <a:fillRect/>
          </a:stretch>
        </p:blipFill>
        <p:spPr bwMode="auto">
          <a:xfrm>
            <a:off x="5115339" y="1007165"/>
            <a:ext cx="6599583" cy="5181602"/>
          </a:xfrm>
          <a:prstGeom prst="rect">
            <a:avLst/>
          </a:prstGeom>
          <a:noFill/>
          <a:ln w="9525">
            <a:noFill/>
            <a:miter lim="800000"/>
            <a:headEnd/>
            <a:tailEnd/>
          </a:ln>
          <a:effectLst/>
        </p:spPr>
      </p:pic>
    </p:spTree>
    <p:extLst>
      <p:ext uri="{BB962C8B-B14F-4D97-AF65-F5344CB8AC3E}">
        <p14:creationId xmlns:p14="http://schemas.microsoft.com/office/powerpoint/2010/main" xmlns="" val="531307356"/>
      </p:ext>
    </p:extLst>
  </p:cSld>
  <p:clrMapOvr>
    <a:masterClrMapping/>
  </p:clrMapOvr>
  <mc:AlternateContent xmlns:mc="http://schemas.openxmlformats.org/markup-compatibility/2006">
    <mc:Choice xmlns:p14="http://schemas.microsoft.com/office/powerpoint/2010/main" xmlns="" Requires="p14">
      <p:transition spd="slow" p14:dur="2500">
        <p:checker/>
      </p:transition>
    </mc:Choice>
    <mc:Fallback>
      <p:transition spd="slow">
        <p:checker/>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703" y="2262808"/>
            <a:ext cx="2793158" cy="1600200"/>
          </a:xfrm>
        </p:spPr>
        <p:txBody>
          <a:bodyPr/>
          <a:lstStyle/>
          <a:p>
            <a:pPr algn="ctr"/>
            <a:r>
              <a:rPr lang="en-IN" sz="2800" dirty="0" smtClean="0"/>
              <a:t>CONCLUSION</a:t>
            </a:r>
            <a:endParaRPr lang="en-US" sz="2800" dirty="0"/>
          </a:p>
        </p:txBody>
      </p:sp>
      <p:sp>
        <p:nvSpPr>
          <p:cNvPr id="3" name="Content Placeholder 2"/>
          <p:cNvSpPr>
            <a:spLocks noGrp="1"/>
          </p:cNvSpPr>
          <p:nvPr>
            <p:ph idx="1"/>
          </p:nvPr>
        </p:nvSpPr>
        <p:spPr>
          <a:xfrm>
            <a:off x="5781145" y="1447800"/>
            <a:ext cx="5748246" cy="4572000"/>
          </a:xfrm>
        </p:spPr>
        <p:txBody>
          <a:bodyPr/>
          <a:lstStyle/>
          <a:p>
            <a:r>
              <a:rPr lang="en-IN" b="1" dirty="0" smtClean="0"/>
              <a:t>Women represent half of the world’s population and gender inequality exists in every nation on the planet.</a:t>
            </a:r>
          </a:p>
          <a:p>
            <a:r>
              <a:rPr lang="en-IN" b="1" dirty="0" smtClean="0"/>
              <a:t>The greatest need of the hour is change of social attitude to women.</a:t>
            </a:r>
          </a:p>
          <a:p>
            <a:r>
              <a:rPr lang="en-IN" b="1" dirty="0" smtClean="0"/>
              <a:t>The dream of women empowerment shall not be fulfil unless they are are empowered to play equal decisive and appropriate role in the family ,which is the basic unit of empowerment.</a:t>
            </a:r>
            <a:endParaRPr lang="en-US" b="1"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703" y="2421835"/>
            <a:ext cx="2793158" cy="1600200"/>
          </a:xfrm>
        </p:spPr>
        <p:txBody>
          <a:bodyPr/>
          <a:lstStyle/>
          <a:p>
            <a:r>
              <a:rPr lang="en-IN" dirty="0" smtClean="0"/>
              <a:t>REFERENCES</a:t>
            </a:r>
            <a:endParaRPr lang="en-US" dirty="0"/>
          </a:p>
        </p:txBody>
      </p:sp>
      <p:sp>
        <p:nvSpPr>
          <p:cNvPr id="3" name="Content Placeholder 2"/>
          <p:cNvSpPr>
            <a:spLocks noGrp="1"/>
          </p:cNvSpPr>
          <p:nvPr>
            <p:ph idx="1"/>
          </p:nvPr>
        </p:nvSpPr>
        <p:spPr>
          <a:xfrm>
            <a:off x="5781146" y="1447800"/>
            <a:ext cx="5642228" cy="4572000"/>
          </a:xfrm>
        </p:spPr>
        <p:txBody>
          <a:bodyPr/>
          <a:lstStyle/>
          <a:p>
            <a:r>
              <a:rPr lang="en-IN" b="1" dirty="0" smtClean="0"/>
              <a:t>Department of Women and Child Development , govt.of Haryana ,wcdhry.gov.in/SWAYAMSIDHA</a:t>
            </a:r>
          </a:p>
          <a:p>
            <a:r>
              <a:rPr lang="en-IN" b="1" dirty="0" smtClean="0"/>
              <a:t>Women in India-Wikipedia en.wikipedia.org/wiki/</a:t>
            </a:r>
            <a:r>
              <a:rPr lang="en-IN" b="1" dirty="0" err="1" smtClean="0"/>
              <a:t>Women_in_india</a:t>
            </a:r>
            <a:endParaRPr lang="en-IN" b="1" dirty="0" smtClean="0"/>
          </a:p>
          <a:p>
            <a:r>
              <a:rPr lang="en-IN" b="1" dirty="0" smtClean="0">
                <a:solidFill>
                  <a:schemeClr val="tx1"/>
                </a:solidFill>
                <a:hlinkClick r:id="rId2"/>
              </a:rPr>
              <a:t>www.indiastand.com/articles/the-power-of</a:t>
            </a:r>
            <a:r>
              <a:rPr lang="en-IN" b="1" dirty="0" smtClean="0">
                <a:solidFill>
                  <a:schemeClr val="tx1"/>
                </a:solidFill>
              </a:rPr>
              <a:t> -pink</a:t>
            </a:r>
            <a:endParaRPr lang="en-US" b="1" dirty="0">
              <a:solidFill>
                <a:schemeClr val="tx1"/>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D37A084C-5EBA-44C2-A352-EFC68AFFC627}"/>
              </a:ext>
            </a:extLst>
          </p:cNvPr>
          <p:cNvSpPr>
            <a:spLocks noGrp="1"/>
          </p:cNvSpPr>
          <p:nvPr>
            <p:ph type="title"/>
          </p:nvPr>
        </p:nvSpPr>
        <p:spPr>
          <a:xfrm>
            <a:off x="4820921" y="3149600"/>
            <a:ext cx="1412240" cy="751840"/>
          </a:xfrm>
        </p:spPr>
        <p:txBody>
          <a:bodyPr/>
          <a:lstStyle/>
          <a:p>
            <a:r>
              <a:rPr lang="en-US" dirty="0"/>
              <a:t>ANY</a:t>
            </a:r>
          </a:p>
        </p:txBody>
      </p:sp>
      <p:sp>
        <p:nvSpPr>
          <p:cNvPr id="7" name="Text Placeholder 6">
            <a:extLst>
              <a:ext uri="{FF2B5EF4-FFF2-40B4-BE49-F238E27FC236}">
                <a16:creationId xmlns="" xmlns:a16="http://schemas.microsoft.com/office/drawing/2014/main" id="{432DEF4A-6A14-44F3-A756-7FD0B4D91E60}"/>
              </a:ext>
            </a:extLst>
          </p:cNvPr>
          <p:cNvSpPr>
            <a:spLocks noGrp="1"/>
          </p:cNvSpPr>
          <p:nvPr>
            <p:ph type="body" idx="1"/>
          </p:nvPr>
        </p:nvSpPr>
        <p:spPr>
          <a:xfrm>
            <a:off x="6644640" y="3058160"/>
            <a:ext cx="3007360" cy="934720"/>
          </a:xfrm>
        </p:spPr>
        <p:txBody>
          <a:bodyPr>
            <a:noAutofit/>
          </a:bodyPr>
          <a:lstStyle/>
          <a:p>
            <a:r>
              <a:rPr lang="en-US" sz="4000" dirty="0">
                <a:latin typeface="+mj-lt"/>
              </a:rPr>
              <a:t>Question?</a:t>
            </a:r>
          </a:p>
        </p:txBody>
      </p:sp>
    </p:spTree>
    <p:extLst>
      <p:ext uri="{BB962C8B-B14F-4D97-AF65-F5344CB8AC3E}">
        <p14:creationId xmlns:p14="http://schemas.microsoft.com/office/powerpoint/2010/main" xmlns="" val="1854450402"/>
      </p:ext>
    </p:extLst>
  </p:cSld>
  <p:clrMapOvr>
    <a:masterClrMapping/>
  </p:clrMapOvr>
  <mc:AlternateContent xmlns:mc="http://schemas.openxmlformats.org/markup-compatibility/2006">
    <mc:Choice xmlns:p14="http://schemas.microsoft.com/office/powerpoint/2010/main" xmlns="" Requires="p14">
      <p:transition spd="slow" p14:dur="3900">
        <p14:glitter pattern="hexagon"/>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 xmlns:a16="http://schemas.microsoft.com/office/drawing/2014/main" id="{93E10248-AF0E-477D-B4D2-47C02CE4E35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12192000" cy="6858000"/>
            <a:chOff x="0" y="0"/>
            <a:chExt cx="12192000" cy="6858000"/>
          </a:xfrm>
        </p:grpSpPr>
        <p:sp>
          <p:nvSpPr>
            <p:cNvPr id="9" name="Rectangle 8">
              <a:extLst>
                <a:ext uri="{FF2B5EF4-FFF2-40B4-BE49-F238E27FC236}">
                  <a16:creationId xmlns="" xmlns:a16="http://schemas.microsoft.com/office/drawing/2014/main" id="{533010C2-2DA5-460F-A40C-5317F567A03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a:extLst>
                <a:ext uri="{FF2B5EF4-FFF2-40B4-BE49-F238E27FC236}">
                  <a16:creationId xmlns="" xmlns:a16="http://schemas.microsoft.com/office/drawing/2014/main" id="{17CB0634-F963-4EC9-A6F6-8EA46BD1F10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Rectangle 11">
            <a:extLst>
              <a:ext uri="{FF2B5EF4-FFF2-40B4-BE49-F238E27FC236}">
                <a16:creationId xmlns="" xmlns:a16="http://schemas.microsoft.com/office/drawing/2014/main" id="{73C0A186-7444-4460-9C37-532E7671E99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14" name="Group 13">
            <a:extLst>
              <a:ext uri="{FF2B5EF4-FFF2-40B4-BE49-F238E27FC236}">
                <a16:creationId xmlns="" xmlns:a16="http://schemas.microsoft.com/office/drawing/2014/main" id="{F1ECA4FE-7D2F-4576-B767-3A5F5ABFE90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12192000" cy="6858000"/>
            <a:chOff x="0" y="0"/>
            <a:chExt cx="12192000" cy="6858000"/>
          </a:xfrm>
        </p:grpSpPr>
        <p:sp useBgFill="1">
          <p:nvSpPr>
            <p:cNvPr id="15" name="Rectangle 14">
              <a:extLst>
                <a:ext uri="{FF2B5EF4-FFF2-40B4-BE49-F238E27FC236}">
                  <a16:creationId xmlns="" xmlns:a16="http://schemas.microsoft.com/office/drawing/2014/main" id="{5969441E-5462-4859-86CD-1737FDE3604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16" name="Freeform 5">
              <a:extLst>
                <a:ext uri="{FF2B5EF4-FFF2-40B4-BE49-F238E27FC236}">
                  <a16:creationId xmlns="" xmlns:a16="http://schemas.microsoft.com/office/drawing/2014/main" id="{596BD4B5-6833-40CC-96FE-EDC67563426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3" name="Text Placeholder 2">
            <a:extLst>
              <a:ext uri="{FF2B5EF4-FFF2-40B4-BE49-F238E27FC236}">
                <a16:creationId xmlns="" xmlns:a16="http://schemas.microsoft.com/office/drawing/2014/main" id="{73800078-785F-4782-8C83-E15BA1B1292A}"/>
              </a:ext>
            </a:extLst>
          </p:cNvPr>
          <p:cNvSpPr>
            <a:spLocks noGrp="1"/>
          </p:cNvSpPr>
          <p:nvPr>
            <p:ph type="body" idx="1"/>
          </p:nvPr>
        </p:nvSpPr>
        <p:spPr>
          <a:xfrm>
            <a:off x="2011680" y="1379147"/>
            <a:ext cx="8102379" cy="2623930"/>
          </a:xfrm>
        </p:spPr>
        <p:txBody>
          <a:bodyPr vert="horz" lIns="91440" tIns="45720" rIns="91440" bIns="45720" rtlCol="0" anchor="t">
            <a:normAutofit/>
          </a:bodyPr>
          <a:lstStyle/>
          <a:p>
            <a:pPr algn="ctr"/>
            <a:r>
              <a:rPr lang="en-US" sz="4800" dirty="0">
                <a:solidFill>
                  <a:schemeClr val="tx1"/>
                </a:solidFill>
                <a:latin typeface="+mj-lt"/>
              </a:rPr>
              <a:t>THE END</a:t>
            </a:r>
          </a:p>
          <a:p>
            <a:pPr algn="ctr"/>
            <a:endParaRPr lang="en-US" sz="4800" dirty="0">
              <a:solidFill>
                <a:schemeClr val="tx1"/>
              </a:solidFill>
              <a:latin typeface="+mj-lt"/>
            </a:endParaRPr>
          </a:p>
          <a:p>
            <a:pPr algn="r"/>
            <a:r>
              <a:rPr lang="en-US" sz="4800" dirty="0">
                <a:solidFill>
                  <a:schemeClr val="tx1"/>
                </a:solidFill>
                <a:latin typeface="+mj-lt"/>
              </a:rPr>
              <a:t>Thank YOU!</a:t>
            </a:r>
          </a:p>
        </p:txBody>
      </p:sp>
      <p:cxnSp>
        <p:nvCxnSpPr>
          <p:cNvPr id="18" name="Straight Connector 17">
            <a:extLst>
              <a:ext uri="{FF2B5EF4-FFF2-40B4-BE49-F238E27FC236}">
                <a16:creationId xmlns="" xmlns:a16="http://schemas.microsoft.com/office/drawing/2014/main" id="{E81F53E2-F556-42FA-8D24-113839EE19F8}"/>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5758249" y="4166888"/>
            <a:ext cx="675502"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871937409"/>
      </p:ext>
    </p:extLst>
  </p:cSld>
  <p:clrMapOvr>
    <a:overrideClrMapping bg1="dk1" tx1="lt1" bg2="dk2" tx2="lt2" accent1="accent1" accent2="accent2" accent3="accent3" accent4="accent4" accent5="accent5" accent6="accent6" hlink="hlink" folHlink="folHlink"/>
  </p:clrMapOvr>
  <p:transition spd="slow">
    <p:comb/>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 xmlns:a16="http://schemas.microsoft.com/office/drawing/2014/main" id="{0AF4F2BA-3C03-4E2C-8ABC-0949B61B3C5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 xmlns:a16="http://schemas.microsoft.com/office/drawing/2014/main" id="{8940CBE3-3F91-419A-A649-32AB388ECA8B}"/>
              </a:ext>
              <a:ext uri="{C183D7F6-B498-43B3-948B-1728B52AA6E4}">
                <adec:decorative xmlns="" xmlns:adec="http://schemas.microsoft.com/office/drawing/2017/decorative" val="1"/>
              </a:ext>
            </a:extLst>
          </p:cNvPr>
          <p:cNvPicPr>
            <a:picLocks noChangeAspect="1"/>
          </p:cNvPicPr>
          <p:nvPr/>
        </p:nvPicPr>
        <p:blipFill rotWithShape="1">
          <a:blip r:embed="rId3">
            <a:alphaModFix amt="35000"/>
            <a:extLst>
              <a:ext uri="{28A0092B-C50C-407E-A947-70E740481C1C}">
                <a14:useLocalDpi xmlns:a14="http://schemas.microsoft.com/office/drawing/2010/main" xmlns="" val="0"/>
              </a:ext>
            </a:extLst>
          </a:blip>
          <a:srcRect t="20878" r="-1" b="29046"/>
          <a:stretch/>
        </p:blipFill>
        <p:spPr>
          <a:xfrm>
            <a:off x="-1" y="0"/>
            <a:ext cx="12188826" cy="6858000"/>
          </a:xfrm>
          <a:prstGeom prst="rect">
            <a:avLst/>
          </a:prstGeom>
        </p:spPr>
      </p:pic>
      <p:sp>
        <p:nvSpPr>
          <p:cNvPr id="2" name="Title 1">
            <a:extLst>
              <a:ext uri="{FF2B5EF4-FFF2-40B4-BE49-F238E27FC236}">
                <a16:creationId xmlns="" xmlns:a16="http://schemas.microsoft.com/office/drawing/2014/main" id="{9AB2EA78-AEB3-469B-9025-3B17201A457B}"/>
              </a:ext>
            </a:extLst>
          </p:cNvPr>
          <p:cNvSpPr>
            <a:spLocks noGrp="1"/>
          </p:cNvSpPr>
          <p:nvPr>
            <p:ph type="ctrTitle"/>
          </p:nvPr>
        </p:nvSpPr>
        <p:spPr>
          <a:xfrm>
            <a:off x="5454202" y="758951"/>
            <a:ext cx="6085268" cy="3715789"/>
          </a:xfrm>
        </p:spPr>
        <p:txBody>
          <a:bodyPr>
            <a:normAutofit/>
          </a:bodyPr>
          <a:lstStyle/>
          <a:p>
            <a:pPr algn="ctr"/>
            <a:r>
              <a:rPr lang="en-US" sz="7200" dirty="0">
                <a:solidFill>
                  <a:schemeClr val="tx1"/>
                </a:solidFill>
              </a:rPr>
              <a:t>Women </a:t>
            </a:r>
            <a:r>
              <a:rPr lang="en-US" sz="7200" dirty="0" smtClean="0">
                <a:solidFill>
                  <a:schemeClr val="tx1"/>
                </a:solidFill>
              </a:rPr>
              <a:t>Empowerment</a:t>
            </a:r>
            <a:endParaRPr lang="en-US" sz="7200" dirty="0">
              <a:solidFill>
                <a:schemeClr val="tx1"/>
              </a:solidFill>
            </a:endParaRPr>
          </a:p>
        </p:txBody>
      </p:sp>
      <p:sp>
        <p:nvSpPr>
          <p:cNvPr id="3" name="Subtitle 2">
            <a:extLst>
              <a:ext uri="{FF2B5EF4-FFF2-40B4-BE49-F238E27FC236}">
                <a16:creationId xmlns="" xmlns:a16="http://schemas.microsoft.com/office/drawing/2014/main" id="{255E1F2F-E259-4EA8-9FFD-3A10AF541859}"/>
              </a:ext>
            </a:extLst>
          </p:cNvPr>
          <p:cNvSpPr>
            <a:spLocks noGrp="1"/>
          </p:cNvSpPr>
          <p:nvPr>
            <p:ph type="subTitle" idx="1"/>
          </p:nvPr>
        </p:nvSpPr>
        <p:spPr>
          <a:xfrm>
            <a:off x="5454201" y="4645152"/>
            <a:ext cx="5704249" cy="1143000"/>
          </a:xfrm>
        </p:spPr>
        <p:txBody>
          <a:bodyPr>
            <a:normAutofit/>
          </a:bodyPr>
          <a:lstStyle/>
          <a:p>
            <a:r>
              <a:rPr lang="en-US" dirty="0" smtClean="0"/>
              <a:t>         ASP.NET </a:t>
            </a:r>
            <a:r>
              <a:rPr lang="en-US" dirty="0"/>
              <a:t>Core MVC</a:t>
            </a:r>
          </a:p>
        </p:txBody>
      </p:sp>
      <p:sp>
        <p:nvSpPr>
          <p:cNvPr id="44" name="Rectangle 43">
            <a:extLst>
              <a:ext uri="{FF2B5EF4-FFF2-40B4-BE49-F238E27FC236}">
                <a16:creationId xmlns="" xmlns:a16="http://schemas.microsoft.com/office/drawing/2014/main" id="{25FBD20C-DCED-4E97-9C65-AA32D674C48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1155536"/>
            <a:ext cx="4653435" cy="4546928"/>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women dancing&#10;&#10;Description automatically generated with low confidence">
            <a:extLst>
              <a:ext uri="{FF2B5EF4-FFF2-40B4-BE49-F238E27FC236}">
                <a16:creationId xmlns="" xmlns:a16="http://schemas.microsoft.com/office/drawing/2014/main" id="{6A525AAA-24D9-4DBD-8009-1D4983D59935}"/>
              </a:ext>
            </a:extLst>
          </p:cNvPr>
          <p:cNvPicPr>
            <a:picLocks noChangeAspect="1"/>
          </p:cNvPicPr>
          <p:nvPr/>
        </p:nvPicPr>
        <p:blipFill rotWithShape="1">
          <a:blip r:embed="rId4"/>
          <a:srcRect t="3172" r="-3" b="3169"/>
          <a:stretch/>
        </p:blipFill>
        <p:spPr>
          <a:xfrm>
            <a:off x="20" y="1321308"/>
            <a:ext cx="4489684" cy="4215384"/>
          </a:xfrm>
          <a:prstGeom prst="rect">
            <a:avLst/>
          </a:prstGeom>
        </p:spPr>
      </p:pic>
      <p:cxnSp>
        <p:nvCxnSpPr>
          <p:cNvPr id="46" name="Straight Connector 45">
            <a:extLst>
              <a:ext uri="{FF2B5EF4-FFF2-40B4-BE49-F238E27FC236}">
                <a16:creationId xmlns="" xmlns:a16="http://schemas.microsoft.com/office/drawing/2014/main" id="{A07787ED-5EDC-4C54-AD87-55B60D0FE39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5525037" y="4474741"/>
            <a:ext cx="555814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 xmlns:a16="http://schemas.microsoft.com/office/drawing/2014/main" id="{B40A8CA7-7D5A-43B0-A1A0-B558ECA9EED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A collage of people&#10;&#10;Description automatically generated with medium confidence">
            <a:extLst>
              <a:ext uri="{FF2B5EF4-FFF2-40B4-BE49-F238E27FC236}">
                <a16:creationId xmlns="" xmlns:a16="http://schemas.microsoft.com/office/drawing/2014/main" id="{8CDEC978-CC30-4055-98CC-A0B6C238FBF9}"/>
              </a:ext>
            </a:extLst>
          </p:cNvPr>
          <p:cNvPicPr>
            <a:picLocks noChangeAspect="1"/>
          </p:cNvPicPr>
          <p:nvPr/>
        </p:nvPicPr>
        <p:blipFill>
          <a:blip r:embed="rId5"/>
          <a:stretch>
            <a:fillRect/>
          </a:stretch>
        </p:blipFill>
        <p:spPr>
          <a:xfrm>
            <a:off x="3175" y="1184947"/>
            <a:ext cx="4489704" cy="4489704"/>
          </a:xfrm>
          <a:prstGeom prst="rect">
            <a:avLst/>
          </a:prstGeom>
        </p:spPr>
      </p:pic>
    </p:spTree>
    <p:extLst>
      <p:ext uri="{BB962C8B-B14F-4D97-AF65-F5344CB8AC3E}">
        <p14:creationId xmlns:p14="http://schemas.microsoft.com/office/powerpoint/2010/main" xmlns="" val="895915843"/>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39E3965E-AC41-4711-9D10-E25ABB132D8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 xmlns:a16="http://schemas.microsoft.com/office/drawing/2014/main" id="{1F5DC8C3-BA5F-4EED-BB9A-A14272BD82A1}"/>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 xmlns:a16="http://schemas.microsoft.com/office/drawing/2014/main" id="{B4D0E555-16F6-44D0-BF56-AF5FF5BDE9D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 xmlns:a16="http://schemas.microsoft.com/office/drawing/2014/main" id="{8117041D-1A7B-4ECA-AB68-3CFDB6726B8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white">
          <a:xfrm>
            <a:off x="-6220" y="0"/>
            <a:ext cx="4641314"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66A47F5C-50EC-416A-AE8C-6F6BB4225673}"/>
              </a:ext>
            </a:extLst>
          </p:cNvPr>
          <p:cNvSpPr>
            <a:spLocks noGrp="1"/>
          </p:cNvSpPr>
          <p:nvPr>
            <p:ph type="title"/>
          </p:nvPr>
        </p:nvSpPr>
        <p:spPr>
          <a:xfrm>
            <a:off x="435869" y="640080"/>
            <a:ext cx="3659246" cy="2862699"/>
          </a:xfrm>
        </p:spPr>
        <p:txBody>
          <a:bodyPr vert="horz" lIns="91440" tIns="45720" rIns="91440" bIns="45720" rtlCol="0" anchor="b">
            <a:normAutofit/>
          </a:bodyPr>
          <a:lstStyle/>
          <a:p>
            <a:r>
              <a:rPr lang="en-US" sz="4400" dirty="0">
                <a:solidFill>
                  <a:srgbClr val="FFFFFF"/>
                </a:solidFill>
              </a:rPr>
              <a:t>TEAM MEMBERS: </a:t>
            </a:r>
          </a:p>
        </p:txBody>
      </p:sp>
      <p:cxnSp>
        <p:nvCxnSpPr>
          <p:cNvPr id="20" name="Straight Connector 19">
            <a:extLst>
              <a:ext uri="{FF2B5EF4-FFF2-40B4-BE49-F238E27FC236}">
                <a16:creationId xmlns="" xmlns:a16="http://schemas.microsoft.com/office/drawing/2014/main" id="{ABCD2462-4C1E-401A-AC2D-F799A138B245}"/>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573852" y="3663649"/>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Graphic 8" descr="Users">
            <a:extLst>
              <a:ext uri="{FF2B5EF4-FFF2-40B4-BE49-F238E27FC236}">
                <a16:creationId xmlns="" xmlns:a16="http://schemas.microsoft.com/office/drawing/2014/main" id="{EE523FBC-F19A-4F48-A8D4-1A6BFA82DC15}"/>
              </a:ext>
            </a:extLst>
          </p:cNvPr>
          <p:cNvPicPr>
            <a:picLocks noChangeAspect="1"/>
          </p:cNvPicPr>
          <p:nvPr/>
        </p:nvPicPr>
        <p:blipFill>
          <a:blip r:embed="rId3">
            <a:extLst>
              <a:ext uri="{28A0092B-C50C-407E-A947-70E740481C1C}">
                <a14:useLocalDpi xmlns:a14="http://schemas.microsoft.com/office/drawing/2010/main" xmlns="" val="0"/>
              </a:ext>
              <a:ext uri="{96DAC541-7B7A-43D3-8B79-37D633B846F1}">
                <asvg:svgBlip xmlns="" xmlns:asvg="http://schemas.microsoft.com/office/drawing/2016/SVG/main" r:embed="rId4"/>
              </a:ext>
            </a:extLst>
          </a:blip>
          <a:stretch>
            <a:fillRect/>
          </a:stretch>
        </p:blipFill>
        <p:spPr>
          <a:xfrm>
            <a:off x="233748" y="165100"/>
            <a:ext cx="1755072" cy="1755072"/>
          </a:xfrm>
          <a:prstGeom prst="rect">
            <a:avLst/>
          </a:prstGeom>
        </p:spPr>
      </p:pic>
      <p:graphicFrame>
        <p:nvGraphicFramePr>
          <p:cNvPr id="19" name="Content Placeholder 5">
            <a:extLst>
              <a:ext uri="{FF2B5EF4-FFF2-40B4-BE49-F238E27FC236}">
                <a16:creationId xmlns="" xmlns:a16="http://schemas.microsoft.com/office/drawing/2014/main" id="{A06572A7-BC78-4B5A-A486-90EF3B9D8BD8}"/>
              </a:ext>
            </a:extLst>
          </p:cNvPr>
          <p:cNvGraphicFramePr>
            <a:graphicFrameLocks noGrp="1"/>
          </p:cNvGraphicFramePr>
          <p:nvPr>
            <p:ph idx="1"/>
            <p:extLst>
              <p:ext uri="{D42A27DB-BD31-4B8C-83A1-F6EECF244321}">
                <p14:modId xmlns:p14="http://schemas.microsoft.com/office/powerpoint/2010/main" xmlns="" val="1779118260"/>
              </p:ext>
            </p:extLst>
          </p:nvPr>
        </p:nvGraphicFramePr>
        <p:xfrm>
          <a:off x="5458984" y="812798"/>
          <a:ext cx="5928344" cy="529475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xmlns="" val="265522590"/>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B037F0-998A-474C-9480-462E1FFB2132}"/>
              </a:ext>
            </a:extLst>
          </p:cNvPr>
          <p:cNvSpPr>
            <a:spLocks noGrp="1"/>
          </p:cNvSpPr>
          <p:nvPr>
            <p:ph type="title"/>
          </p:nvPr>
        </p:nvSpPr>
        <p:spPr>
          <a:xfrm>
            <a:off x="1683171" y="838200"/>
            <a:ext cx="8825659" cy="977902"/>
          </a:xfrm>
        </p:spPr>
        <p:txBody>
          <a:bodyPr>
            <a:normAutofit/>
          </a:bodyPr>
          <a:lstStyle/>
          <a:p>
            <a:pPr algn="ctr"/>
            <a:r>
              <a:rPr lang="en-US" dirty="0" smtClean="0">
                <a:solidFill>
                  <a:srgbClr val="EBEBEB"/>
                </a:solidFill>
              </a:rPr>
              <a:t>WHAT IS WOMEN EMPOWERMENT?</a:t>
            </a:r>
            <a:endParaRPr lang="en-US" dirty="0">
              <a:solidFill>
                <a:srgbClr val="EBEBEB"/>
              </a:solidFill>
            </a:endParaRPr>
          </a:p>
        </p:txBody>
      </p:sp>
      <p:sp>
        <p:nvSpPr>
          <p:cNvPr id="33" name="Content Placeholder 2">
            <a:extLst>
              <a:ext uri="{FF2B5EF4-FFF2-40B4-BE49-F238E27FC236}">
                <a16:creationId xmlns="" xmlns:a16="http://schemas.microsoft.com/office/drawing/2014/main" id="{A2E075AB-4EC6-4C4F-A7B8-A27D0A36C66D}"/>
              </a:ext>
            </a:extLst>
          </p:cNvPr>
          <p:cNvSpPr>
            <a:spLocks noGrp="1"/>
          </p:cNvSpPr>
          <p:nvPr>
            <p:ph idx="1"/>
          </p:nvPr>
        </p:nvSpPr>
        <p:spPr>
          <a:xfrm>
            <a:off x="463826" y="2757942"/>
            <a:ext cx="6665844" cy="3192284"/>
          </a:xfrm>
        </p:spPr>
        <p:txBody>
          <a:bodyPr>
            <a:normAutofit fontScale="92500" lnSpcReduction="20000"/>
          </a:bodyPr>
          <a:lstStyle/>
          <a:p>
            <a:pPr algn="just">
              <a:buFont typeface="Wingdings" panose="05000000000000000000" pitchFamily="2" charset="2"/>
              <a:buChar char="Ø"/>
            </a:pPr>
            <a:r>
              <a:rPr lang="en-US" sz="2000" b="1" dirty="0">
                <a:solidFill>
                  <a:srgbClr val="404040"/>
                </a:solidFill>
              </a:rPr>
              <a:t>Women Empowerment refers to the activities undertaken to improve the social, economic, and political status of women in the world</a:t>
            </a:r>
            <a:r>
              <a:rPr lang="en-US" sz="2000" b="1" dirty="0" smtClean="0">
                <a:solidFill>
                  <a:srgbClr val="404040"/>
                </a:solidFill>
              </a:rPr>
              <a:t>.</a:t>
            </a:r>
          </a:p>
          <a:p>
            <a:pPr algn="just">
              <a:buFont typeface="Wingdings" panose="05000000000000000000" pitchFamily="2" charset="2"/>
              <a:buChar char="Ø"/>
            </a:pPr>
            <a:endParaRPr lang="en-US" sz="2000" b="1" dirty="0" smtClean="0">
              <a:solidFill>
                <a:srgbClr val="404040"/>
              </a:solidFill>
            </a:endParaRPr>
          </a:p>
          <a:p>
            <a:pPr algn="just">
              <a:buFont typeface="Wingdings" panose="05000000000000000000" pitchFamily="2" charset="2"/>
              <a:buChar char="Ø"/>
            </a:pPr>
            <a:r>
              <a:rPr lang="en-IN" sz="2000" b="1" dirty="0" smtClean="0">
                <a:solidFill>
                  <a:srgbClr val="404040"/>
                </a:solidFill>
              </a:rPr>
              <a:t>It means granting women the freedom to make life choices.</a:t>
            </a:r>
            <a:endParaRPr lang="en-US" sz="2000" b="1" dirty="0">
              <a:solidFill>
                <a:srgbClr val="404040"/>
              </a:solidFill>
            </a:endParaRPr>
          </a:p>
          <a:p>
            <a:pPr marL="0" indent="0">
              <a:buNone/>
            </a:pPr>
            <a:endParaRPr lang="en-US" sz="2000" b="1" dirty="0">
              <a:solidFill>
                <a:srgbClr val="404040"/>
              </a:solidFill>
            </a:endParaRPr>
          </a:p>
          <a:p>
            <a:pPr algn="just">
              <a:buFont typeface="Wingdings" panose="05000000000000000000" pitchFamily="2" charset="2"/>
              <a:buChar char="Ø"/>
            </a:pPr>
            <a:r>
              <a:rPr lang="en-US" sz="2000" b="1" dirty="0">
                <a:solidFill>
                  <a:srgbClr val="404040"/>
                </a:solidFill>
              </a:rPr>
              <a:t>The female gender has faced subjugation and systematic oppression throughout history, and the situations call for improvement in their condition in society.</a:t>
            </a:r>
          </a:p>
        </p:txBody>
      </p:sp>
      <p:sp>
        <p:nvSpPr>
          <p:cNvPr id="4" name="TextBox 3">
            <a:extLst>
              <a:ext uri="{FF2B5EF4-FFF2-40B4-BE49-F238E27FC236}">
                <a16:creationId xmlns="" xmlns:a16="http://schemas.microsoft.com/office/drawing/2014/main" id="{93E5D31C-70BF-4025-A3EF-A2C072416093}"/>
              </a:ext>
            </a:extLst>
          </p:cNvPr>
          <p:cNvSpPr txBox="1"/>
          <p:nvPr/>
        </p:nvSpPr>
        <p:spPr>
          <a:xfrm>
            <a:off x="7639050" y="2794001"/>
            <a:ext cx="3552825" cy="3028950"/>
          </a:xfrm>
          <a:prstGeom prst="rect">
            <a:avLst/>
          </a:prstGeom>
          <a:noFill/>
        </p:spPr>
        <p:txBody>
          <a:bodyPr wrap="square" rtlCol="0">
            <a:spAutoFit/>
          </a:bodyPr>
          <a:lstStyle/>
          <a:p>
            <a:endParaRPr lang="en-US" dirty="0"/>
          </a:p>
        </p:txBody>
      </p:sp>
      <p:pic>
        <p:nvPicPr>
          <p:cNvPr id="19" name="Picture 18" descr="A picture containing text, outdoor, person, posing&#10;&#10;Description automatically generated">
            <a:extLst>
              <a:ext uri="{FF2B5EF4-FFF2-40B4-BE49-F238E27FC236}">
                <a16:creationId xmlns="" xmlns:a16="http://schemas.microsoft.com/office/drawing/2014/main" id="{EEABC8AE-57F9-4BA9-843B-BE36B94882FD}"/>
              </a:ext>
            </a:extLst>
          </p:cNvPr>
          <p:cNvPicPr>
            <a:picLocks noChangeAspect="1"/>
          </p:cNvPicPr>
          <p:nvPr/>
        </p:nvPicPr>
        <p:blipFill>
          <a:blip r:embed="rId2">
            <a:extLst>
              <a:ext uri="{837473B0-CC2E-450A-ABE3-18F120FF3D39}">
                <a1611:picAttrSrcUrl xmlns="" xmlns:a1611="http://schemas.microsoft.com/office/drawing/2016/11/main" r:id="rId3"/>
              </a:ext>
            </a:extLst>
          </a:blip>
          <a:stretch>
            <a:fillRect/>
          </a:stretch>
        </p:blipFill>
        <p:spPr>
          <a:xfrm>
            <a:off x="7358168" y="2881380"/>
            <a:ext cx="3833707" cy="2875280"/>
          </a:xfrm>
          <a:prstGeom prst="rect">
            <a:avLst/>
          </a:prstGeom>
        </p:spPr>
      </p:pic>
    </p:spTree>
    <p:extLst>
      <p:ext uri="{BB962C8B-B14F-4D97-AF65-F5344CB8AC3E}">
        <p14:creationId xmlns:p14="http://schemas.microsoft.com/office/powerpoint/2010/main" xmlns="" val="3360274659"/>
      </p:ext>
    </p:extLst>
  </p:cSld>
  <p:clrMapOvr>
    <a:masterClrMapping/>
  </p:clrMapOvr>
  <mc:AlternateContent xmlns:mc="http://schemas.openxmlformats.org/markup-compatibility/2006">
    <mc:Choice xmlns:p14="http://schemas.microsoft.com/office/powerpoint/2010/main" xmlns="" Requires="p14">
      <p:transition spd="slow" p14:dur="3400">
        <p14:reveal/>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DAC02A0-155A-4BFA-86FD-83837D6FB82E}"/>
              </a:ext>
            </a:extLst>
          </p:cNvPr>
          <p:cNvSpPr>
            <a:spLocks noGrp="1"/>
          </p:cNvSpPr>
          <p:nvPr>
            <p:ph type="title"/>
          </p:nvPr>
        </p:nvSpPr>
        <p:spPr>
          <a:xfrm>
            <a:off x="790485" y="712381"/>
            <a:ext cx="4446587" cy="1254863"/>
          </a:xfrm>
        </p:spPr>
        <p:txBody>
          <a:bodyPr vert="horz" lIns="91440" tIns="45720" rIns="91440" bIns="45720" rtlCol="0" anchor="ctr">
            <a:normAutofit fontScale="90000"/>
          </a:bodyPr>
          <a:lstStyle/>
          <a:p>
            <a:r>
              <a:rPr lang="en-US" sz="6600" dirty="0" smtClean="0">
                <a:solidFill>
                  <a:schemeClr val="tx1"/>
                </a:solidFill>
              </a:rPr>
              <a:t>OBJECTIVES</a:t>
            </a:r>
            <a:endParaRPr lang="en-US" sz="6600" dirty="0">
              <a:solidFill>
                <a:schemeClr val="tx1"/>
              </a:solidFill>
            </a:endParaRPr>
          </a:p>
        </p:txBody>
      </p:sp>
      <p:sp>
        <p:nvSpPr>
          <p:cNvPr id="3" name="Content Placeholder 2">
            <a:extLst>
              <a:ext uri="{FF2B5EF4-FFF2-40B4-BE49-F238E27FC236}">
                <a16:creationId xmlns="" xmlns:a16="http://schemas.microsoft.com/office/drawing/2014/main" id="{FB8AD104-803A-42AA-B6C3-8ED60F8883D5}"/>
              </a:ext>
            </a:extLst>
          </p:cNvPr>
          <p:cNvSpPr>
            <a:spLocks noGrp="1"/>
          </p:cNvSpPr>
          <p:nvPr>
            <p:ph type="body" idx="1"/>
          </p:nvPr>
        </p:nvSpPr>
        <p:spPr>
          <a:xfrm>
            <a:off x="7142922" y="1311965"/>
            <a:ext cx="4505739" cy="4975122"/>
          </a:xfrm>
        </p:spPr>
        <p:txBody>
          <a:bodyPr vert="horz" lIns="91440" tIns="45720" rIns="91440" bIns="45720" rtlCol="0" anchor="ctr">
            <a:normAutofit/>
          </a:bodyPr>
          <a:lstStyle/>
          <a:p>
            <a:pPr marL="285750" indent="-285750">
              <a:lnSpc>
                <a:spcPct val="90000"/>
              </a:lnSpc>
              <a:buFont typeface="Wingdings" panose="05000000000000000000" pitchFamily="2" charset="2"/>
              <a:buChar char="Ø"/>
            </a:pPr>
            <a:r>
              <a:rPr lang="en-US" sz="1500" dirty="0">
                <a:solidFill>
                  <a:srgbClr val="FFFFFF"/>
                </a:solidFill>
              </a:rPr>
              <a:t>Women will become self-confident, self-conscious and will acquire self-dignity through education.</a:t>
            </a:r>
          </a:p>
          <a:p>
            <a:pPr>
              <a:lnSpc>
                <a:spcPct val="90000"/>
              </a:lnSpc>
            </a:pPr>
            <a:endParaRPr lang="en-US" sz="1500" dirty="0">
              <a:solidFill>
                <a:srgbClr val="FFFFFF"/>
              </a:solidFill>
            </a:endParaRPr>
          </a:p>
          <a:p>
            <a:pPr marL="285750" indent="-285750">
              <a:lnSpc>
                <a:spcPct val="90000"/>
              </a:lnSpc>
              <a:buFont typeface="Wingdings" panose="05000000000000000000" pitchFamily="2" charset="2"/>
              <a:buChar char="Ø"/>
            </a:pPr>
            <a:r>
              <a:rPr lang="en-US" sz="1500" dirty="0">
                <a:solidFill>
                  <a:srgbClr val="FFFFFF"/>
                </a:solidFill>
              </a:rPr>
              <a:t>Through women education illiteracy can be eradicated from the country.</a:t>
            </a:r>
          </a:p>
          <a:p>
            <a:pPr>
              <a:lnSpc>
                <a:spcPct val="90000"/>
              </a:lnSpc>
            </a:pPr>
            <a:endParaRPr lang="en-US" sz="1500" dirty="0">
              <a:solidFill>
                <a:srgbClr val="FFFFFF"/>
              </a:solidFill>
            </a:endParaRPr>
          </a:p>
          <a:p>
            <a:pPr marL="285750" indent="-285750">
              <a:lnSpc>
                <a:spcPct val="90000"/>
              </a:lnSpc>
              <a:buFont typeface="Wingdings" panose="05000000000000000000" pitchFamily="2" charset="2"/>
              <a:buChar char="Ø"/>
            </a:pPr>
            <a:r>
              <a:rPr lang="en-US" sz="1500" dirty="0">
                <a:solidFill>
                  <a:srgbClr val="FFFFFF"/>
                </a:solidFill>
              </a:rPr>
              <a:t>Women will become conscious about their rights in different fields and skills to do different jobs and thus contribute directly to the society.</a:t>
            </a:r>
          </a:p>
        </p:txBody>
      </p:sp>
      <p:pic>
        <p:nvPicPr>
          <p:cNvPr id="7" name="Picture 6" descr="A group of people sitting on the ground&#10;&#10;Description automatically generated with low confidence">
            <a:extLst>
              <a:ext uri="{FF2B5EF4-FFF2-40B4-BE49-F238E27FC236}">
                <a16:creationId xmlns="" xmlns:a16="http://schemas.microsoft.com/office/drawing/2014/main" id="{F8A70DDA-86DC-49A2-AD08-B652959C55A5}"/>
              </a:ext>
            </a:extLst>
          </p:cNvPr>
          <p:cNvPicPr>
            <a:picLocks noChangeAspect="1"/>
          </p:cNvPicPr>
          <p:nvPr/>
        </p:nvPicPr>
        <p:blipFill>
          <a:blip r:embed="rId2"/>
          <a:stretch>
            <a:fillRect/>
          </a:stretch>
        </p:blipFill>
        <p:spPr>
          <a:xfrm>
            <a:off x="941992" y="2420565"/>
            <a:ext cx="5209667" cy="3002224"/>
          </a:xfrm>
          <a:prstGeom prst="rect">
            <a:avLst/>
          </a:prstGeom>
        </p:spPr>
      </p:pic>
    </p:spTree>
    <p:extLst>
      <p:ext uri="{BB962C8B-B14F-4D97-AF65-F5344CB8AC3E}">
        <p14:creationId xmlns:p14="http://schemas.microsoft.com/office/powerpoint/2010/main" xmlns="" val="4239737679"/>
      </p:ext>
    </p:extLst>
  </p:cSld>
  <p:clrMapOvr>
    <a:overrideClrMapping bg1="dk1" tx1="lt1" bg2="dk2" tx2="lt2" accent1="accent1" accent2="accent2" accent3="accent3" accent4="accent4" accent5="accent5" accent6="accent6" hlink="hlink" folHlink="folHlink"/>
  </p:clrMapOvr>
  <p:transition spd="slow">
    <p:randomBar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658" y="2386097"/>
            <a:ext cx="4901290" cy="2283824"/>
          </a:xfrm>
        </p:spPr>
        <p:txBody>
          <a:bodyPr/>
          <a:lstStyle/>
          <a:p>
            <a:pPr algn="ctr"/>
            <a:r>
              <a:rPr lang="en-IN" dirty="0" smtClean="0"/>
              <a:t>NEED OF WOMEN EMPOWERMENT</a:t>
            </a:r>
            <a:endParaRPr lang="en-US" dirty="0"/>
          </a:p>
        </p:txBody>
      </p:sp>
      <p:sp>
        <p:nvSpPr>
          <p:cNvPr id="3" name="Text Placeholder 2"/>
          <p:cNvSpPr>
            <a:spLocks noGrp="1"/>
          </p:cNvSpPr>
          <p:nvPr>
            <p:ph type="body" idx="1"/>
          </p:nvPr>
        </p:nvSpPr>
        <p:spPr>
          <a:xfrm>
            <a:off x="6657020" y="1524000"/>
            <a:ext cx="4395293" cy="3498574"/>
          </a:xfrm>
        </p:spPr>
        <p:txBody>
          <a:bodyPr>
            <a:normAutofit fontScale="85000" lnSpcReduction="10000"/>
          </a:bodyPr>
          <a:lstStyle/>
          <a:p>
            <a:r>
              <a:rPr lang="en-IN" b="1" cap="none" dirty="0" smtClean="0">
                <a:solidFill>
                  <a:schemeClr val="tx1"/>
                </a:solidFill>
              </a:rPr>
              <a:t>“Women are worshiped as goddess in India, but not given her true position”.</a:t>
            </a:r>
          </a:p>
          <a:p>
            <a:endParaRPr lang="en-IN" b="1" cap="none" dirty="0" smtClean="0">
              <a:solidFill>
                <a:schemeClr val="tx1"/>
              </a:solidFill>
            </a:endParaRPr>
          </a:p>
          <a:p>
            <a:r>
              <a:rPr lang="en-IN" b="1" u="sng" cap="none" dirty="0" smtClean="0">
                <a:solidFill>
                  <a:schemeClr val="tx1"/>
                </a:solidFill>
              </a:rPr>
              <a:t>Women are deprived of:</a:t>
            </a:r>
          </a:p>
          <a:p>
            <a:r>
              <a:rPr lang="en-IN" b="1" cap="none" dirty="0" smtClean="0">
                <a:solidFill>
                  <a:schemeClr val="tx1"/>
                </a:solidFill>
              </a:rPr>
              <a:t>-Decision making power</a:t>
            </a:r>
          </a:p>
          <a:p>
            <a:r>
              <a:rPr lang="en-IN" b="1" cap="none" dirty="0" smtClean="0">
                <a:solidFill>
                  <a:schemeClr val="tx1"/>
                </a:solidFill>
              </a:rPr>
              <a:t>-Freedom of movement</a:t>
            </a:r>
          </a:p>
          <a:p>
            <a:r>
              <a:rPr lang="en-IN" b="1" cap="none" dirty="0" smtClean="0">
                <a:solidFill>
                  <a:schemeClr val="tx1"/>
                </a:solidFill>
              </a:rPr>
              <a:t>-Access to Education</a:t>
            </a:r>
          </a:p>
          <a:p>
            <a:r>
              <a:rPr lang="en-IN" b="1" cap="none" dirty="0" smtClean="0">
                <a:solidFill>
                  <a:schemeClr val="tx1"/>
                </a:solidFill>
              </a:rPr>
              <a:t>-Access to Employment</a:t>
            </a:r>
          </a:p>
          <a:p>
            <a:r>
              <a:rPr lang="en-IN" b="1" cap="none" dirty="0" smtClean="0">
                <a:solidFill>
                  <a:schemeClr val="tx1"/>
                </a:solidFill>
              </a:rPr>
              <a:t>-Exposure to Media</a:t>
            </a:r>
          </a:p>
          <a:p>
            <a:r>
              <a:rPr lang="en-IN" b="1" cap="none" dirty="0" smtClean="0">
                <a:solidFill>
                  <a:schemeClr val="tx1"/>
                </a:solidFill>
              </a:rPr>
              <a:t>-Domestic Violence  </a:t>
            </a:r>
            <a:endParaRPr lang="en-US" b="1" cap="none" dirty="0">
              <a:solidFill>
                <a:schemeClr val="tx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D3388948-4B9F-45BE-B063-C3C75AA69D42}"/>
              </a:ext>
            </a:extLst>
          </p:cNvPr>
          <p:cNvSpPr>
            <a:spLocks noGrp="1"/>
          </p:cNvSpPr>
          <p:nvPr>
            <p:ph type="title"/>
          </p:nvPr>
        </p:nvSpPr>
        <p:spPr/>
        <p:txBody>
          <a:bodyPr/>
          <a:lstStyle/>
          <a:p>
            <a:r>
              <a:rPr lang="en-US" dirty="0" smtClean="0"/>
              <a:t>TECHNOLOGY &amp; MODULES</a:t>
            </a:r>
            <a:endParaRPr lang="en-US" dirty="0"/>
          </a:p>
        </p:txBody>
      </p:sp>
      <p:sp>
        <p:nvSpPr>
          <p:cNvPr id="12" name="Text Placeholder 11">
            <a:extLst>
              <a:ext uri="{FF2B5EF4-FFF2-40B4-BE49-F238E27FC236}">
                <a16:creationId xmlns="" xmlns:a16="http://schemas.microsoft.com/office/drawing/2014/main" id="{0278EF2E-BA76-4595-A44D-50B1A374A4CE}"/>
              </a:ext>
            </a:extLst>
          </p:cNvPr>
          <p:cNvSpPr>
            <a:spLocks noGrp="1"/>
          </p:cNvSpPr>
          <p:nvPr>
            <p:ph type="body" idx="1"/>
          </p:nvPr>
        </p:nvSpPr>
        <p:spPr>
          <a:xfrm>
            <a:off x="1364859" y="2349930"/>
            <a:ext cx="4185623" cy="576262"/>
          </a:xfrm>
        </p:spPr>
        <p:txBody>
          <a:bodyPr/>
          <a:lstStyle/>
          <a:p>
            <a:r>
              <a:rPr lang="en-US" b="1" dirty="0">
                <a:solidFill>
                  <a:schemeClr val="accent2">
                    <a:lumMod val="75000"/>
                  </a:schemeClr>
                </a:solidFill>
              </a:rPr>
              <a:t>Technology:</a:t>
            </a:r>
          </a:p>
        </p:txBody>
      </p:sp>
      <p:sp>
        <p:nvSpPr>
          <p:cNvPr id="13" name="Content Placeholder 12">
            <a:extLst>
              <a:ext uri="{FF2B5EF4-FFF2-40B4-BE49-F238E27FC236}">
                <a16:creationId xmlns="" xmlns:a16="http://schemas.microsoft.com/office/drawing/2014/main" id="{00669E0A-D455-4ACC-964A-F576433E987C}"/>
              </a:ext>
            </a:extLst>
          </p:cNvPr>
          <p:cNvSpPr>
            <a:spLocks noGrp="1"/>
          </p:cNvSpPr>
          <p:nvPr>
            <p:ph sz="half" idx="2"/>
          </p:nvPr>
        </p:nvSpPr>
        <p:spPr/>
        <p:txBody>
          <a:bodyPr/>
          <a:lstStyle/>
          <a:p>
            <a:r>
              <a:rPr lang="en-US" dirty="0"/>
              <a:t>ASP.NET Core MVC</a:t>
            </a:r>
          </a:p>
          <a:p>
            <a:r>
              <a:rPr lang="en-US" dirty="0"/>
              <a:t>MS SQL</a:t>
            </a:r>
          </a:p>
          <a:p>
            <a:r>
              <a:rPr lang="en-US" dirty="0"/>
              <a:t>ADO.NET</a:t>
            </a:r>
          </a:p>
          <a:p>
            <a:r>
              <a:rPr lang="en-US" dirty="0"/>
              <a:t>EF-DB First Approach</a:t>
            </a:r>
          </a:p>
          <a:p>
            <a:r>
              <a:rPr lang="en-US" dirty="0"/>
              <a:t>WEP APIs</a:t>
            </a:r>
          </a:p>
        </p:txBody>
      </p:sp>
      <p:sp>
        <p:nvSpPr>
          <p:cNvPr id="14" name="Text Placeholder 13">
            <a:extLst>
              <a:ext uri="{FF2B5EF4-FFF2-40B4-BE49-F238E27FC236}">
                <a16:creationId xmlns="" xmlns:a16="http://schemas.microsoft.com/office/drawing/2014/main" id="{CA513E6C-219B-4F9A-A8B5-5371960B7500}"/>
              </a:ext>
            </a:extLst>
          </p:cNvPr>
          <p:cNvSpPr>
            <a:spLocks noGrp="1"/>
          </p:cNvSpPr>
          <p:nvPr>
            <p:ph type="body" sz="quarter" idx="3"/>
          </p:nvPr>
        </p:nvSpPr>
        <p:spPr>
          <a:xfrm>
            <a:off x="6506365" y="2378970"/>
            <a:ext cx="4185618" cy="576262"/>
          </a:xfrm>
        </p:spPr>
        <p:txBody>
          <a:bodyPr/>
          <a:lstStyle/>
          <a:p>
            <a:r>
              <a:rPr lang="en-US" b="1" dirty="0"/>
              <a:t>Module:</a:t>
            </a:r>
          </a:p>
        </p:txBody>
      </p:sp>
      <p:sp>
        <p:nvSpPr>
          <p:cNvPr id="18" name="Content Placeholder 17">
            <a:extLst>
              <a:ext uri="{FF2B5EF4-FFF2-40B4-BE49-F238E27FC236}">
                <a16:creationId xmlns="" xmlns:a16="http://schemas.microsoft.com/office/drawing/2014/main" id="{A50C87E1-2A36-4C2A-92B8-640B9829051E}"/>
              </a:ext>
            </a:extLst>
          </p:cNvPr>
          <p:cNvSpPr>
            <a:spLocks noGrp="1"/>
          </p:cNvSpPr>
          <p:nvPr>
            <p:ph sz="quarter" idx="4"/>
          </p:nvPr>
        </p:nvSpPr>
        <p:spPr/>
        <p:txBody>
          <a:bodyPr/>
          <a:lstStyle/>
          <a:p>
            <a:r>
              <a:rPr lang="en-US" dirty="0"/>
              <a:t>Admin Module</a:t>
            </a:r>
          </a:p>
          <a:p>
            <a:r>
              <a:rPr lang="en-US" dirty="0"/>
              <a:t>NGOs Module</a:t>
            </a:r>
          </a:p>
          <a:p>
            <a:r>
              <a:rPr lang="en-US" dirty="0"/>
              <a:t>STEP Module</a:t>
            </a:r>
          </a:p>
        </p:txBody>
      </p:sp>
    </p:spTree>
    <p:extLst>
      <p:ext uri="{BB962C8B-B14F-4D97-AF65-F5344CB8AC3E}">
        <p14:creationId xmlns:p14="http://schemas.microsoft.com/office/powerpoint/2010/main" xmlns="" val="1665261003"/>
      </p:ext>
    </p:extLst>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16338CA2-F16A-400B-95FE-E4EA9F5B52B0}"/>
              </a:ext>
            </a:extLst>
          </p:cNvPr>
          <p:cNvSpPr>
            <a:spLocks noGrp="1"/>
          </p:cNvSpPr>
          <p:nvPr>
            <p:ph type="title"/>
          </p:nvPr>
        </p:nvSpPr>
        <p:spPr/>
        <p:txBody>
          <a:bodyPr/>
          <a:lstStyle/>
          <a:p>
            <a:r>
              <a:rPr lang="en-US" dirty="0"/>
              <a:t>Admin Module</a:t>
            </a:r>
          </a:p>
        </p:txBody>
      </p:sp>
      <p:sp>
        <p:nvSpPr>
          <p:cNvPr id="5" name="Content Placeholder 4">
            <a:extLst>
              <a:ext uri="{FF2B5EF4-FFF2-40B4-BE49-F238E27FC236}">
                <a16:creationId xmlns="" xmlns:a16="http://schemas.microsoft.com/office/drawing/2014/main" id="{227082BE-3409-4D85-AD50-C259B5187DD2}"/>
              </a:ext>
            </a:extLst>
          </p:cNvPr>
          <p:cNvSpPr>
            <a:spLocks noGrp="1"/>
          </p:cNvSpPr>
          <p:nvPr>
            <p:ph idx="1"/>
          </p:nvPr>
        </p:nvSpPr>
        <p:spPr>
          <a:xfrm>
            <a:off x="1142076" y="3286539"/>
            <a:ext cx="6082972" cy="2610677"/>
          </a:xfrm>
        </p:spPr>
        <p:txBody>
          <a:bodyPr>
            <a:normAutofit/>
          </a:bodyPr>
          <a:lstStyle/>
          <a:p>
            <a:pPr algn="just"/>
            <a:r>
              <a:rPr lang="en-US" b="1" dirty="0"/>
              <a:t>Admin has top level permissions of the site-</a:t>
            </a:r>
          </a:p>
          <a:p>
            <a:pPr lvl="1" algn="just">
              <a:buFont typeface="Wingdings" panose="05000000000000000000" pitchFamily="2" charset="2"/>
              <a:buChar char="§"/>
            </a:pPr>
            <a:r>
              <a:rPr lang="en-US" sz="1800" b="1" dirty="0"/>
              <a:t>Admin can see all the details of the </a:t>
            </a:r>
            <a:r>
              <a:rPr lang="en-US" sz="1800" b="1" dirty="0" smtClean="0"/>
              <a:t>Womens.</a:t>
            </a:r>
            <a:endParaRPr lang="en-US" sz="1800" b="1" dirty="0"/>
          </a:p>
          <a:p>
            <a:pPr lvl="1" algn="just">
              <a:buFont typeface="Wingdings" panose="05000000000000000000" pitchFamily="2" charset="2"/>
              <a:buChar char="§"/>
            </a:pPr>
            <a:r>
              <a:rPr lang="en-US" sz="1800" b="1" dirty="0"/>
              <a:t>Admin can </a:t>
            </a:r>
            <a:r>
              <a:rPr lang="en-US" sz="1800" b="1" dirty="0" smtClean="0"/>
              <a:t>approve or reject Womens </a:t>
            </a:r>
            <a:r>
              <a:rPr lang="en-US" sz="1800" b="1" dirty="0"/>
              <a:t>details</a:t>
            </a:r>
            <a:r>
              <a:rPr lang="en-US" sz="1800" b="1" dirty="0" smtClean="0"/>
              <a:t>.</a:t>
            </a:r>
            <a:endParaRPr lang="en-US" sz="1800" b="1" dirty="0"/>
          </a:p>
          <a:p>
            <a:pPr lvl="1" algn="just">
              <a:buFont typeface="Wingdings" panose="05000000000000000000" pitchFamily="2" charset="2"/>
              <a:buChar char="§"/>
            </a:pPr>
            <a:r>
              <a:rPr lang="en-US" sz="1800" b="1" dirty="0"/>
              <a:t>Admin can see all the list of NGOs </a:t>
            </a:r>
            <a:r>
              <a:rPr lang="en-US" sz="1800" b="1" dirty="0" smtClean="0"/>
              <a:t>,Steps </a:t>
            </a:r>
            <a:r>
              <a:rPr lang="en-US" sz="1800" b="1" dirty="0"/>
              <a:t>in it.</a:t>
            </a:r>
          </a:p>
        </p:txBody>
      </p:sp>
      <p:pic>
        <p:nvPicPr>
          <p:cNvPr id="7" name="Picture 6">
            <a:extLst>
              <a:ext uri="{FF2B5EF4-FFF2-40B4-BE49-F238E27FC236}">
                <a16:creationId xmlns="" xmlns:a16="http://schemas.microsoft.com/office/drawing/2014/main" id="{DF49E9A5-8C19-4626-909E-62261EE70866}"/>
              </a:ext>
            </a:extLst>
          </p:cNvPr>
          <p:cNvPicPr>
            <a:picLocks noChangeAspect="1"/>
          </p:cNvPicPr>
          <p:nvPr/>
        </p:nvPicPr>
        <p:blipFill>
          <a:blip r:embed="rId2"/>
          <a:stretch>
            <a:fillRect/>
          </a:stretch>
        </p:blipFill>
        <p:spPr>
          <a:xfrm>
            <a:off x="7631903" y="2695934"/>
            <a:ext cx="3405142" cy="3830320"/>
          </a:xfrm>
          <a:prstGeom prst="rect">
            <a:avLst/>
          </a:prstGeom>
        </p:spPr>
      </p:pic>
    </p:spTree>
    <p:extLst>
      <p:ext uri="{BB962C8B-B14F-4D97-AF65-F5344CB8AC3E}">
        <p14:creationId xmlns:p14="http://schemas.microsoft.com/office/powerpoint/2010/main" xmlns="" val="1547525810"/>
      </p:ext>
    </p:extLst>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16338CA2-F16A-400B-95FE-E4EA9F5B52B0}"/>
              </a:ext>
            </a:extLst>
          </p:cNvPr>
          <p:cNvSpPr>
            <a:spLocks noGrp="1"/>
          </p:cNvSpPr>
          <p:nvPr>
            <p:ph type="title"/>
          </p:nvPr>
        </p:nvSpPr>
        <p:spPr/>
        <p:txBody>
          <a:bodyPr>
            <a:normAutofit/>
          </a:bodyPr>
          <a:lstStyle/>
          <a:p>
            <a:r>
              <a:rPr lang="en-US" dirty="0"/>
              <a:t>NGOs Module</a:t>
            </a:r>
          </a:p>
        </p:txBody>
      </p:sp>
      <p:sp>
        <p:nvSpPr>
          <p:cNvPr id="5" name="Content Placeholder 4">
            <a:extLst>
              <a:ext uri="{FF2B5EF4-FFF2-40B4-BE49-F238E27FC236}">
                <a16:creationId xmlns="" xmlns:a16="http://schemas.microsoft.com/office/drawing/2014/main" id="{227082BE-3409-4D85-AD50-C259B5187DD2}"/>
              </a:ext>
            </a:extLst>
          </p:cNvPr>
          <p:cNvSpPr>
            <a:spLocks noGrp="1"/>
          </p:cNvSpPr>
          <p:nvPr>
            <p:ph idx="1"/>
          </p:nvPr>
        </p:nvSpPr>
        <p:spPr>
          <a:xfrm>
            <a:off x="5980954" y="2603500"/>
            <a:ext cx="5211979" cy="3416300"/>
          </a:xfrm>
        </p:spPr>
        <p:txBody>
          <a:bodyPr anchor="ctr">
            <a:normAutofit/>
          </a:bodyPr>
          <a:lstStyle/>
          <a:p>
            <a:r>
              <a:rPr lang="en-US" b="1" dirty="0"/>
              <a:t>NGOs can be register theirselves and login </a:t>
            </a:r>
            <a:r>
              <a:rPr lang="en-US" b="1" dirty="0" smtClean="0"/>
              <a:t>to the portal.</a:t>
            </a:r>
            <a:endParaRPr lang="en-US" b="1" dirty="0"/>
          </a:p>
          <a:p>
            <a:r>
              <a:rPr lang="en-US" b="1" dirty="0"/>
              <a:t>There are some criteria to be registered.</a:t>
            </a:r>
          </a:p>
          <a:p>
            <a:r>
              <a:rPr lang="en-US" b="1" dirty="0"/>
              <a:t>We can see the list, status of organizations and FAQs.</a:t>
            </a:r>
          </a:p>
          <a:p>
            <a:r>
              <a:rPr lang="en-US" b="1" dirty="0"/>
              <a:t>There is also a funding </a:t>
            </a:r>
            <a:r>
              <a:rPr lang="en-US" b="1" dirty="0" smtClean="0"/>
              <a:t>norms.</a:t>
            </a:r>
            <a:endParaRPr lang="en-US" b="1" dirty="0"/>
          </a:p>
          <a:p>
            <a:pPr marL="0" indent="0">
              <a:buNone/>
            </a:pPr>
            <a:endParaRPr lang="en-US" dirty="0"/>
          </a:p>
          <a:p>
            <a:endParaRPr lang="en-US" dirty="0"/>
          </a:p>
        </p:txBody>
      </p:sp>
      <p:pic>
        <p:nvPicPr>
          <p:cNvPr id="3" name="Picture 2" descr="Logo, company name&#10;&#10;Description automatically generated">
            <a:extLst>
              <a:ext uri="{FF2B5EF4-FFF2-40B4-BE49-F238E27FC236}">
                <a16:creationId xmlns="" xmlns:a16="http://schemas.microsoft.com/office/drawing/2014/main" id="{F40E0F3C-3232-424A-8E0D-3AD9EF78B838}"/>
              </a:ext>
            </a:extLst>
          </p:cNvPr>
          <p:cNvPicPr>
            <a:picLocks noChangeAspect="1"/>
          </p:cNvPicPr>
          <p:nvPr/>
        </p:nvPicPr>
        <p:blipFill rotWithShape="1">
          <a:blip r:embed="rId2"/>
          <a:srcRect t="2969" r="4" b="4"/>
          <a:stretch/>
        </p:blipFill>
        <p:spPr>
          <a:xfrm>
            <a:off x="1151467" y="2775951"/>
            <a:ext cx="4345024" cy="3067163"/>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xmlns="" val="803972538"/>
      </p:ext>
    </p:extLst>
  </p:cSld>
  <p:clrMapOvr>
    <a:masterClrMapping/>
  </p:clrMapOvr>
  <p:transition spd="slow">
    <p:fade/>
  </p:transition>
  <p:timing>
    <p:tnLst>
      <p:par>
        <p:cTn id="1" dur="indefinite" restart="never" nodeType="tmRoot"/>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 xmlns:thm15="http://schemas.microsoft.com/office/thememl/2012/main" name="Ion Boardroom" id="{FC33163D-4339-46B1-8EED-24C834239D99}" vid="{B8502691-933B-45FE-8764-BA278511EF2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3.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D792A4A84C666459F22C8B65AD51D81" ma:contentTypeVersion="11" ma:contentTypeDescription="Create a new document." ma:contentTypeScope="" ma:versionID="d30b651431aa8f7b25202fed7b4ab4f3">
  <xsd:schema xmlns:xsd="http://www.w3.org/2001/XMLSchema" xmlns:xs="http://www.w3.org/2001/XMLSchema" xmlns:p="http://schemas.microsoft.com/office/2006/metadata/properties" xmlns:ns3="bd22bce5-abc7-4244-9877-87990619fd28" xmlns:ns4="f1a3f855-97bc-434e-ac77-4731b3d046d7" targetNamespace="http://schemas.microsoft.com/office/2006/metadata/properties" ma:root="true" ma:fieldsID="ab88641c6cb7a51670583aed8b92181b" ns3:_="" ns4:_="">
    <xsd:import namespace="bd22bce5-abc7-4244-9877-87990619fd28"/>
    <xsd:import namespace="f1a3f855-97bc-434e-ac77-4731b3d046d7"/>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LengthInSeconds" minOccurs="0"/>
                <xsd:element ref="ns4:MediaServiceOCR"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22bce5-abc7-4244-9877-87990619fd2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1a3f855-97bc-434e-ac77-4731b3d046d7"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2.xml><?xml version="1.0" encoding="utf-8"?>
<ds:datastoreItem xmlns:ds="http://schemas.openxmlformats.org/officeDocument/2006/customXml" ds:itemID="{8F3CD65D-61A5-43C9-A837-6EC73C7DA8AB}">
  <ds:schemaRefs>
    <ds:schemaRef ds:uri="http://purl.org/dc/elements/1.1/"/>
    <ds:schemaRef ds:uri="http://schemas.microsoft.com/office/2006/metadata/properties"/>
    <ds:schemaRef ds:uri="http://purl.org/dc/terms/"/>
    <ds:schemaRef ds:uri="f1a3f855-97bc-434e-ac77-4731b3d046d7"/>
    <ds:schemaRef ds:uri="http://schemas.microsoft.com/office/infopath/2007/PartnerControls"/>
    <ds:schemaRef ds:uri="http://purl.org/dc/dcmitype/"/>
    <ds:schemaRef ds:uri="http://schemas.microsoft.com/office/2006/documentManagement/types"/>
    <ds:schemaRef ds:uri="http://schemas.openxmlformats.org/package/2006/metadata/core-properties"/>
    <ds:schemaRef ds:uri="bd22bce5-abc7-4244-9877-87990619fd28"/>
    <ds:schemaRef ds:uri="http://www.w3.org/XML/1998/namespace"/>
  </ds:schemaRefs>
</ds:datastoreItem>
</file>

<file path=customXml/itemProps3.xml><?xml version="1.0" encoding="utf-8"?>
<ds:datastoreItem xmlns:ds="http://schemas.openxmlformats.org/officeDocument/2006/customXml" ds:itemID="{87463CAB-9C93-4717-ADB0-A26E1AB5AE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d22bce5-abc7-4244-9877-87990619fd28"/>
    <ds:schemaRef ds:uri="f1a3f855-97bc-434e-ac77-4731b3d046d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649</TotalTime>
  <Words>566</Words>
  <Application>Microsoft Office PowerPoint</Application>
  <PresentationFormat>Custom</PresentationFormat>
  <Paragraphs>106</Paragraphs>
  <Slides>19</Slides>
  <Notes>0</Notes>
  <HiddenSlides>0</HiddenSlides>
  <MMClips>0</MMClips>
  <ScaleCrop>false</ScaleCrop>
  <HeadingPairs>
    <vt:vector size="4" baseType="variant">
      <vt:variant>
        <vt:lpstr>Theme</vt:lpstr>
      </vt:variant>
      <vt:variant>
        <vt:i4>2</vt:i4>
      </vt:variant>
      <vt:variant>
        <vt:lpstr>Slide Titles</vt:lpstr>
      </vt:variant>
      <vt:variant>
        <vt:i4>19</vt:i4>
      </vt:variant>
    </vt:vector>
  </HeadingPairs>
  <TitlesOfParts>
    <vt:vector size="21" baseType="lpstr">
      <vt:lpstr>RetrospectVTI</vt:lpstr>
      <vt:lpstr>Ion Boardroom</vt:lpstr>
      <vt:lpstr>WELCOME</vt:lpstr>
      <vt:lpstr>Women Empowerment</vt:lpstr>
      <vt:lpstr>TEAM MEMBERS: </vt:lpstr>
      <vt:lpstr>WHAT IS WOMEN EMPOWERMENT?</vt:lpstr>
      <vt:lpstr>OBJECTIVES</vt:lpstr>
      <vt:lpstr>NEED OF WOMEN EMPOWERMENT</vt:lpstr>
      <vt:lpstr>TECHNOLOGY &amp; MODULES</vt:lpstr>
      <vt:lpstr>Admin Module</vt:lpstr>
      <vt:lpstr>NGOs Module</vt:lpstr>
      <vt:lpstr>STEP Module</vt:lpstr>
      <vt:lpstr>CONSTRAINTS IN WOMEN EMPOWERMENT</vt:lpstr>
      <vt:lpstr>CHANGES OF AN EMPOWERED WOMEN</vt:lpstr>
      <vt:lpstr>ACTS FOR WOMEN EMPOWERMENT</vt:lpstr>
      <vt:lpstr>PROGRAMMES/SCHEMES FOR WOMEN EMPOWERMENT</vt:lpstr>
      <vt:lpstr>DATABASE</vt:lpstr>
      <vt:lpstr>CONCLUSION</vt:lpstr>
      <vt:lpstr>REFERENCES</vt:lpstr>
      <vt:lpstr>ANY</vt:lpstr>
      <vt:lpstr>Slide 19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Priyanka, Km</dc:creator>
  <cp:lastModifiedBy>Vaishali Sharma</cp:lastModifiedBy>
  <cp:revision>31</cp:revision>
  <dcterms:created xsi:type="dcterms:W3CDTF">2022-02-24T03:58:15Z</dcterms:created>
  <dcterms:modified xsi:type="dcterms:W3CDTF">2022-02-25T11:19:21Z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0x010100FD792A4A84C666459F22C8B65AD51D81</vt:lpwstr>
  </property>
</Properties>
</file>